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81" r:id="rId2"/>
    <p:sldId id="256" r:id="rId3"/>
    <p:sldId id="257" r:id="rId4"/>
    <p:sldId id="258" r:id="rId5"/>
    <p:sldId id="259" r:id="rId6"/>
    <p:sldId id="282" r:id="rId7"/>
    <p:sldId id="283" r:id="rId8"/>
    <p:sldId id="284" r:id="rId9"/>
    <p:sldId id="285" r:id="rId10"/>
    <p:sldId id="286" r:id="rId11"/>
    <p:sldId id="287" r:id="rId12"/>
    <p:sldId id="290" r:id="rId13"/>
    <p:sldId id="266" r:id="rId14"/>
    <p:sldId id="289" r:id="rId15"/>
    <p:sldId id="291" r:id="rId16"/>
    <p:sldId id="288" r:id="rId17"/>
  </p:sldIdLst>
  <p:sldSz cx="18288000" cy="10287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 Classic" panose="020B0604020202020204" charset="0"/>
      <p:regular r:id="rId24"/>
    </p:embeddedFont>
    <p:embeddedFont>
      <p:font typeface="Montserrat Classic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D10"/>
    <a:srgbClr val="6B6AEA"/>
    <a:srgbClr val="00A884"/>
    <a:srgbClr val="202020"/>
    <a:srgbClr val="00C459"/>
    <a:srgbClr val="273A3E"/>
    <a:srgbClr val="000000"/>
    <a:srgbClr val="E6E6E6"/>
    <a:srgbClr val="F4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>
        <p:scale>
          <a:sx n="100" d="100"/>
          <a:sy n="100" d="100"/>
        </p:scale>
        <p:origin x="-3648" y="-19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116A8-08F4-4C98-9725-1232739393D1}" type="datetimeFigureOut">
              <a:rPr lang="pt-BR" smtClean="0"/>
              <a:t>18/09/2022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93DB3-CFE9-41B9-A036-6CCC87BAA3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765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93DB3-CFE9-41B9-A036-6CCC87BAA36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32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93DB3-CFE9-41B9-A036-6CCC87BAA36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74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sv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15.sv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4B7C280-0380-48D4-AC79-F2695512D7D9}"/>
              </a:ext>
            </a:extLst>
          </p:cNvPr>
          <p:cNvGrpSpPr/>
          <p:nvPr/>
        </p:nvGrpSpPr>
        <p:grpSpPr>
          <a:xfrm>
            <a:off x="609600" y="342900"/>
            <a:ext cx="17068800" cy="9601200"/>
            <a:chOff x="609600" y="342900"/>
            <a:chExt cx="17068800" cy="960120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DC8251A-2A6C-4BB5-BBA8-FBEE85401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42900"/>
              <a:ext cx="17068800" cy="96012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5925AA9-CBC6-4B6E-8A39-69A814A8B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5448300"/>
              <a:ext cx="2343477" cy="1843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0074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52760" y="8329935"/>
            <a:ext cx="2673240" cy="267324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flipH="1">
            <a:off x="1078231" y="2137002"/>
            <a:ext cx="45719" cy="1558698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5" name="AutoShape 5"/>
          <p:cNvSpPr/>
          <p:nvPr/>
        </p:nvSpPr>
        <p:spPr>
          <a:xfrm>
            <a:off x="0" y="-419218"/>
            <a:ext cx="2247900" cy="2961032"/>
          </a:xfrm>
          <a:prstGeom prst="rect">
            <a:avLst/>
          </a:prstGeom>
          <a:solidFill>
            <a:srgbClr val="00C459"/>
          </a:solidFill>
        </p:spPr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F8800A9-89E7-433E-AB17-89A3E1B01CD2}"/>
              </a:ext>
            </a:extLst>
          </p:cNvPr>
          <p:cNvSpPr txBox="1"/>
          <p:nvPr/>
        </p:nvSpPr>
        <p:spPr>
          <a:xfrm>
            <a:off x="1457862" y="4230896"/>
            <a:ext cx="6795421" cy="789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Assinatura</a:t>
            </a: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5DD500-80FD-44D0-9F0C-242D205F4172}"/>
              </a:ext>
            </a:extLst>
          </p:cNvPr>
          <p:cNvGrpSpPr/>
          <p:nvPr/>
        </p:nvGrpSpPr>
        <p:grpSpPr>
          <a:xfrm>
            <a:off x="11512835" y="-1234142"/>
            <a:ext cx="1902948" cy="1903000"/>
            <a:chOff x="16336275" y="327582"/>
            <a:chExt cx="1902948" cy="1903000"/>
          </a:xfrm>
        </p:grpSpPr>
        <p:grpSp>
          <p:nvGrpSpPr>
            <p:cNvPr id="19" name="Picture 12">
              <a:extLst>
                <a:ext uri="{FF2B5EF4-FFF2-40B4-BE49-F238E27FC236}">
                  <a16:creationId xmlns:a16="http://schemas.microsoft.com/office/drawing/2014/main" id="{108EBA97-F5DF-4658-BCB2-3CA6D94EC37E}"/>
                </a:ext>
              </a:extLst>
            </p:cNvPr>
            <p:cNvGrpSpPr/>
            <p:nvPr/>
          </p:nvGrpSpPr>
          <p:grpSpPr>
            <a:xfrm rot="5400000">
              <a:off x="16336249" y="327608"/>
              <a:ext cx="1903000" cy="1902948"/>
              <a:chOff x="16615001" y="1072502"/>
              <a:chExt cx="1903000" cy="1902948"/>
            </a:xfrm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CB4C9921-2462-410E-96AA-9113FE5925B0}"/>
                  </a:ext>
                </a:extLst>
              </p:cNvPr>
              <p:cNvSpPr/>
              <p:nvPr/>
            </p:nvSpPr>
            <p:spPr>
              <a:xfrm>
                <a:off x="16531373" y="988876"/>
                <a:ext cx="2061583" cy="2061527"/>
              </a:xfrm>
              <a:custGeom>
                <a:avLst/>
                <a:gdLst>
                  <a:gd name="connsiteX0" fmla="*/ 83628 w 2061583"/>
                  <a:gd name="connsiteY0" fmla="*/ 83626 h 2061527"/>
                  <a:gd name="connsiteX1" fmla="*/ 1986628 w 2061583"/>
                  <a:gd name="connsiteY1" fmla="*/ 83626 h 2061527"/>
                  <a:gd name="connsiteX2" fmla="*/ 1986628 w 2061583"/>
                  <a:gd name="connsiteY2" fmla="*/ 1986574 h 2061527"/>
                  <a:gd name="connsiteX3" fmla="*/ 83628 w 2061583"/>
                  <a:gd name="connsiteY3" fmla="*/ 1986574 h 206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583" h="2061527">
                    <a:moveTo>
                      <a:pt x="83628" y="83626"/>
                    </a:moveTo>
                    <a:lnTo>
                      <a:pt x="1986628" y="83626"/>
                    </a:lnTo>
                    <a:lnTo>
                      <a:pt x="1986628" y="1986574"/>
                    </a:lnTo>
                    <a:lnTo>
                      <a:pt x="83628" y="1986574"/>
                    </a:lnTo>
                    <a:close/>
                  </a:path>
                </a:pathLst>
              </a:custGeom>
              <a:noFill/>
              <a:ln w="2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46132C70-57D3-4A34-8EA3-97E6EB0B3458}"/>
                  </a:ext>
                </a:extLst>
              </p:cNvPr>
              <p:cNvSpPr/>
              <p:nvPr/>
            </p:nvSpPr>
            <p:spPr>
              <a:xfrm>
                <a:off x="16902433" y="1835663"/>
                <a:ext cx="1308313" cy="356803"/>
              </a:xfrm>
              <a:custGeom>
                <a:avLst/>
                <a:gdLst>
                  <a:gd name="connsiteX0" fmla="*/ 188318 w 1308312"/>
                  <a:gd name="connsiteY0" fmla="*/ 29734 h 356802"/>
                  <a:gd name="connsiteX1" fmla="*/ 29734 w 1308312"/>
                  <a:gd name="connsiteY1" fmla="*/ 188313 h 356802"/>
                  <a:gd name="connsiteX2" fmla="*/ 188318 w 1308312"/>
                  <a:gd name="connsiteY2" fmla="*/ 346892 h 356802"/>
                  <a:gd name="connsiteX3" fmla="*/ 346901 w 1308312"/>
                  <a:gd name="connsiteY3" fmla="*/ 188313 h 356802"/>
                  <a:gd name="connsiteX4" fmla="*/ 188318 w 1308312"/>
                  <a:gd name="connsiteY4" fmla="*/ 29734 h 356802"/>
                  <a:gd name="connsiteX5" fmla="*/ 1139818 w 1308312"/>
                  <a:gd name="connsiteY5" fmla="*/ 29734 h 356802"/>
                  <a:gd name="connsiteX6" fmla="*/ 981234 w 1308312"/>
                  <a:gd name="connsiteY6" fmla="*/ 188313 h 356802"/>
                  <a:gd name="connsiteX7" fmla="*/ 1139818 w 1308312"/>
                  <a:gd name="connsiteY7" fmla="*/ 346892 h 356802"/>
                  <a:gd name="connsiteX8" fmla="*/ 1298401 w 1308312"/>
                  <a:gd name="connsiteY8" fmla="*/ 188313 h 356802"/>
                  <a:gd name="connsiteX9" fmla="*/ 1139818 w 1308312"/>
                  <a:gd name="connsiteY9" fmla="*/ 29734 h 356802"/>
                  <a:gd name="connsiteX10" fmla="*/ 664068 w 1308312"/>
                  <a:gd name="connsiteY10" fmla="*/ 29734 h 356802"/>
                  <a:gd name="connsiteX11" fmla="*/ 505484 w 1308312"/>
                  <a:gd name="connsiteY11" fmla="*/ 188313 h 356802"/>
                  <a:gd name="connsiteX12" fmla="*/ 664068 w 1308312"/>
                  <a:gd name="connsiteY12" fmla="*/ 346892 h 356802"/>
                  <a:gd name="connsiteX13" fmla="*/ 822651 w 1308312"/>
                  <a:gd name="connsiteY13" fmla="*/ 188313 h 356802"/>
                  <a:gd name="connsiteX14" fmla="*/ 664068 w 1308312"/>
                  <a:gd name="connsiteY14" fmla="*/ 29734 h 3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8312" h="356802">
                    <a:moveTo>
                      <a:pt x="188318" y="29734"/>
                    </a:moveTo>
                    <a:cubicBezTo>
                      <a:pt x="100700" y="29734"/>
                      <a:pt x="29734" y="100698"/>
                      <a:pt x="29734" y="188313"/>
                    </a:cubicBezTo>
                    <a:cubicBezTo>
                      <a:pt x="29734" y="275927"/>
                      <a:pt x="100700" y="346892"/>
                      <a:pt x="188318" y="346892"/>
                    </a:cubicBezTo>
                    <a:cubicBezTo>
                      <a:pt x="275935" y="346892"/>
                      <a:pt x="346901" y="275927"/>
                      <a:pt x="346901" y="188313"/>
                    </a:cubicBezTo>
                    <a:cubicBezTo>
                      <a:pt x="346901" y="100698"/>
                      <a:pt x="275935" y="29734"/>
                      <a:pt x="188318" y="29734"/>
                    </a:cubicBezTo>
                    <a:close/>
                    <a:moveTo>
                      <a:pt x="1139818" y="29734"/>
                    </a:moveTo>
                    <a:cubicBezTo>
                      <a:pt x="1052201" y="29734"/>
                      <a:pt x="981234" y="100698"/>
                      <a:pt x="981234" y="188313"/>
                    </a:cubicBezTo>
                    <a:cubicBezTo>
                      <a:pt x="981234" y="275927"/>
                      <a:pt x="1052201" y="346892"/>
                      <a:pt x="1139818" y="346892"/>
                    </a:cubicBezTo>
                    <a:cubicBezTo>
                      <a:pt x="1227435" y="346892"/>
                      <a:pt x="1298401" y="275927"/>
                      <a:pt x="1298401" y="188313"/>
                    </a:cubicBezTo>
                    <a:cubicBezTo>
                      <a:pt x="1298401" y="100698"/>
                      <a:pt x="1227435" y="29734"/>
                      <a:pt x="1139818" y="29734"/>
                    </a:cubicBezTo>
                    <a:close/>
                    <a:moveTo>
                      <a:pt x="664068" y="29734"/>
                    </a:moveTo>
                    <a:cubicBezTo>
                      <a:pt x="576451" y="29734"/>
                      <a:pt x="505484" y="100698"/>
                      <a:pt x="505484" y="188313"/>
                    </a:cubicBezTo>
                    <a:cubicBezTo>
                      <a:pt x="505484" y="275927"/>
                      <a:pt x="576451" y="346892"/>
                      <a:pt x="664068" y="346892"/>
                    </a:cubicBezTo>
                    <a:cubicBezTo>
                      <a:pt x="751685" y="346892"/>
                      <a:pt x="822651" y="275927"/>
                      <a:pt x="822651" y="188313"/>
                    </a:cubicBezTo>
                    <a:cubicBezTo>
                      <a:pt x="822651" y="100698"/>
                      <a:pt x="751685" y="29734"/>
                      <a:pt x="664068" y="29734"/>
                    </a:cubicBezTo>
                    <a:close/>
                  </a:path>
                </a:pathLst>
              </a:custGeom>
              <a:solidFill>
                <a:srgbClr val="00C4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48CD137-883F-4B72-8F7A-01E0468E543D}"/>
                </a:ext>
              </a:extLst>
            </p:cNvPr>
            <p:cNvSpPr/>
            <p:nvPr/>
          </p:nvSpPr>
          <p:spPr>
            <a:xfrm rot="5400000">
              <a:off x="17126445" y="1090769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6CEFBAF7-7187-4A15-9CEE-63341A8D4BE9}"/>
                </a:ext>
              </a:extLst>
            </p:cNvPr>
            <p:cNvSpPr/>
            <p:nvPr/>
          </p:nvSpPr>
          <p:spPr>
            <a:xfrm rot="5400000">
              <a:off x="16160563" y="1090768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4FCCBEDD-8875-4229-90A7-36CF2654F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7" r="8789"/>
          <a:stretch/>
        </p:blipFill>
        <p:spPr>
          <a:xfrm>
            <a:off x="6382597" y="1528083"/>
            <a:ext cx="11499832" cy="6701576"/>
          </a:xfrm>
          <a:prstGeom prst="rect">
            <a:avLst/>
          </a:prstGeom>
        </p:spPr>
      </p:pic>
      <p:sp>
        <p:nvSpPr>
          <p:cNvPr id="31" name="AutoShape 4">
            <a:extLst>
              <a:ext uri="{FF2B5EF4-FFF2-40B4-BE49-F238E27FC236}">
                <a16:creationId xmlns:a16="http://schemas.microsoft.com/office/drawing/2014/main" id="{E2E5D26A-E402-48B3-840E-1A8B5C794116}"/>
              </a:ext>
            </a:extLst>
          </p:cNvPr>
          <p:cNvSpPr/>
          <p:nvPr/>
        </p:nvSpPr>
        <p:spPr>
          <a:xfrm>
            <a:off x="1078231" y="9147402"/>
            <a:ext cx="64769" cy="1558698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510578C4-AD6A-4E4B-ACAF-556546F607A8}"/>
              </a:ext>
            </a:extLst>
          </p:cNvPr>
          <p:cNvSpPr txBox="1"/>
          <p:nvPr/>
        </p:nvSpPr>
        <p:spPr>
          <a:xfrm>
            <a:off x="1705941" y="7921238"/>
            <a:ext cx="6795421" cy="1661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Plano com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diferentes</a:t>
            </a: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níveis</a:t>
            </a: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</p:txBody>
      </p:sp>
      <p:sp>
        <p:nvSpPr>
          <p:cNvPr id="33" name="AutoShape 4">
            <a:extLst>
              <a:ext uri="{FF2B5EF4-FFF2-40B4-BE49-F238E27FC236}">
                <a16:creationId xmlns:a16="http://schemas.microsoft.com/office/drawing/2014/main" id="{ACC42913-FB3E-412A-9ABD-49482E0D427F}"/>
              </a:ext>
            </a:extLst>
          </p:cNvPr>
          <p:cNvSpPr/>
          <p:nvPr/>
        </p:nvSpPr>
        <p:spPr>
          <a:xfrm>
            <a:off x="1078231" y="5407061"/>
            <a:ext cx="45719" cy="1689718"/>
          </a:xfrm>
          <a:prstGeom prst="rect">
            <a:avLst/>
          </a:prstGeom>
          <a:solidFill>
            <a:srgbClr val="00B050"/>
          </a:solidFill>
        </p:spPr>
      </p:sp>
      <p:pic>
        <p:nvPicPr>
          <p:cNvPr id="9220" name="Picture 4" descr="Ícone do carrinho de compras e da marca de seleção. o pedido está  concluído. fazer um">
            <a:extLst>
              <a:ext uri="{FF2B5EF4-FFF2-40B4-BE49-F238E27FC236}">
                <a16:creationId xmlns:a16="http://schemas.microsoft.com/office/drawing/2014/main" id="{5A29BE4C-F47F-4C42-82D2-5D5C3B96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47" b="92971" l="9585" r="94409">
                        <a14:foregroundMark x1="60064" y1="48562" x2="60064" y2="48562"/>
                        <a14:foregroundMark x1="46965" y1="8147" x2="46965" y2="8147"/>
                        <a14:foregroundMark x1="94409" y1="24121" x2="94409" y2="24121"/>
                        <a14:foregroundMark x1="73003" y1="56230" x2="73003" y2="56230"/>
                        <a14:foregroundMark x1="57029" y1="54633" x2="57029" y2="54633"/>
                        <a14:foregroundMark x1="40895" y1="53195" x2="40895" y2="53195"/>
                        <a14:foregroundMark x1="24281" y1="54633" x2="24281" y2="54633"/>
                        <a14:foregroundMark x1="19169" y1="54633" x2="19169" y2="54633"/>
                        <a14:foregroundMark x1="18850" y1="43450" x2="18850" y2="43450"/>
                        <a14:foregroundMark x1="17891" y1="35783" x2="17891" y2="35783"/>
                        <a14:foregroundMark x1="66294" y1="89137" x2="66294" y2="89137"/>
                        <a14:foregroundMark x1="25879" y1="89137" x2="25879" y2="89137"/>
                        <a14:foregroundMark x1="23482" y1="92971" x2="23482" y2="92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1" y="40635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Ícone do carrinho de compras e da marca de seleção. o pedido está  concluído. fazer um">
            <a:extLst>
              <a:ext uri="{FF2B5EF4-FFF2-40B4-BE49-F238E27FC236}">
                <a16:creationId xmlns:a16="http://schemas.microsoft.com/office/drawing/2014/main" id="{5B09F0FA-FBC3-44B4-994A-1732FBDF9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47" b="92971" l="9585" r="94409">
                        <a14:foregroundMark x1="60064" y1="48562" x2="60064" y2="48562"/>
                        <a14:foregroundMark x1="46965" y1="8147" x2="46965" y2="8147"/>
                        <a14:foregroundMark x1="94409" y1="24121" x2="94409" y2="24121"/>
                        <a14:foregroundMark x1="73003" y1="56230" x2="73003" y2="56230"/>
                        <a14:foregroundMark x1="57029" y1="54633" x2="57029" y2="54633"/>
                        <a14:foregroundMark x1="40895" y1="53195" x2="40895" y2="53195"/>
                        <a14:foregroundMark x1="24281" y1="54633" x2="24281" y2="54633"/>
                        <a14:foregroundMark x1="19169" y1="54633" x2="19169" y2="54633"/>
                        <a14:foregroundMark x1="18850" y1="43450" x2="18850" y2="43450"/>
                        <a14:foregroundMark x1="17891" y1="35783" x2="17891" y2="35783"/>
                        <a14:foregroundMark x1="66294" y1="89137" x2="66294" y2="89137"/>
                        <a14:foregroundMark x1="25879" y1="89137" x2="25879" y2="89137"/>
                        <a14:foregroundMark x1="23482" y1="92971" x2="23482" y2="92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71" y="769972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4">
            <a:extLst>
              <a:ext uri="{FF2B5EF4-FFF2-40B4-BE49-F238E27FC236}">
                <a16:creationId xmlns:a16="http://schemas.microsoft.com/office/drawing/2014/main" id="{861E0A83-A23A-495F-8439-9258252AEA0A}"/>
              </a:ext>
            </a:extLst>
          </p:cNvPr>
          <p:cNvSpPr txBox="1"/>
          <p:nvPr/>
        </p:nvSpPr>
        <p:spPr>
          <a:xfrm>
            <a:off x="515371" y="240087"/>
            <a:ext cx="11948938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>
                <a:solidFill>
                  <a:srgbClr val="202020"/>
                </a:solidFill>
                <a:latin typeface="Montserrat Classic Bold"/>
              </a:rPr>
              <a:t>MODELO DE NEGÓCIO</a:t>
            </a:r>
          </a:p>
        </p:txBody>
      </p:sp>
    </p:spTree>
    <p:extLst>
      <p:ext uri="{BB962C8B-B14F-4D97-AF65-F5344CB8AC3E}">
        <p14:creationId xmlns:p14="http://schemas.microsoft.com/office/powerpoint/2010/main" val="24257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143000" y="342899"/>
            <a:ext cx="4762500" cy="2146015"/>
          </a:xfrm>
          <a:prstGeom prst="rect">
            <a:avLst/>
          </a:prstGeom>
          <a:solidFill>
            <a:srgbClr val="202020"/>
          </a:solidFill>
        </p:spPr>
      </p:sp>
      <p:sp>
        <p:nvSpPr>
          <p:cNvPr id="7" name="TextBox 7"/>
          <p:cNvSpPr txBox="1"/>
          <p:nvPr/>
        </p:nvSpPr>
        <p:spPr>
          <a:xfrm>
            <a:off x="1919889" y="870885"/>
            <a:ext cx="9482375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>
                <a:solidFill>
                  <a:schemeClr val="bg1"/>
                </a:solidFill>
                <a:latin typeface="Montserrat Classic Bold"/>
              </a:rPr>
              <a:t>CONCO</a:t>
            </a:r>
            <a:r>
              <a:rPr lang="en-US" sz="7700" spc="539" dirty="0">
                <a:latin typeface="Montserrat Classic Bold"/>
              </a:rPr>
              <a:t>RRENTES</a:t>
            </a:r>
          </a:p>
        </p:txBody>
      </p:sp>
      <p:sp>
        <p:nvSpPr>
          <p:cNvPr id="8" name="AutoShape 8"/>
          <p:cNvSpPr/>
          <p:nvPr/>
        </p:nvSpPr>
        <p:spPr>
          <a:xfrm>
            <a:off x="16764000" y="1344396"/>
            <a:ext cx="38100" cy="8229600"/>
          </a:xfrm>
          <a:prstGeom prst="rect">
            <a:avLst/>
          </a:prstGeom>
          <a:solidFill>
            <a:srgbClr val="202020"/>
          </a:solidFill>
        </p:spPr>
      </p:sp>
      <p:grpSp>
        <p:nvGrpSpPr>
          <p:cNvPr id="16" name="Picture 9">
            <a:extLst>
              <a:ext uri="{FF2B5EF4-FFF2-40B4-BE49-F238E27FC236}">
                <a16:creationId xmlns:a16="http://schemas.microsoft.com/office/drawing/2014/main" id="{31ED21B9-8EF3-49F0-A0A9-F14556C24956}"/>
              </a:ext>
            </a:extLst>
          </p:cNvPr>
          <p:cNvGrpSpPr/>
          <p:nvPr/>
        </p:nvGrpSpPr>
        <p:grpSpPr>
          <a:xfrm>
            <a:off x="-823901" y="4533900"/>
            <a:ext cx="2969106" cy="2969106"/>
            <a:chOff x="14163230" y="6097347"/>
            <a:chExt cx="3273906" cy="3273906"/>
          </a:xfrm>
        </p:grpSpPr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2D5DF7A0-F158-42B9-B2D4-13277613AC27}"/>
                </a:ext>
              </a:extLst>
            </p:cNvPr>
            <p:cNvSpPr/>
            <p:nvPr/>
          </p:nvSpPr>
          <p:spPr>
            <a:xfrm>
              <a:off x="13797686" y="5731803"/>
              <a:ext cx="3955970" cy="3955970"/>
            </a:xfrm>
            <a:custGeom>
              <a:avLst/>
              <a:gdLst>
                <a:gd name="connsiteX0" fmla="*/ 365544 w 3955969"/>
                <a:gd name="connsiteY0" fmla="*/ 365544 h 3955969"/>
                <a:gd name="connsiteX1" fmla="*/ 3639450 w 3955969"/>
                <a:gd name="connsiteY1" fmla="*/ 365544 h 3955969"/>
                <a:gd name="connsiteX2" fmla="*/ 3639450 w 3955969"/>
                <a:gd name="connsiteY2" fmla="*/ 3639450 h 3955969"/>
                <a:gd name="connsiteX3" fmla="*/ 365544 w 3955969"/>
                <a:gd name="connsiteY3" fmla="*/ 3639450 h 395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969" h="3955969">
                  <a:moveTo>
                    <a:pt x="365544" y="365544"/>
                  </a:moveTo>
                  <a:lnTo>
                    <a:pt x="3639450" y="365544"/>
                  </a:lnTo>
                  <a:lnTo>
                    <a:pt x="3639450" y="3639450"/>
                  </a:lnTo>
                  <a:lnTo>
                    <a:pt x="365544" y="3639450"/>
                  </a:lnTo>
                  <a:close/>
                </a:path>
              </a:pathLst>
            </a:custGeom>
            <a:noFill/>
            <a:ln w="68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29DD17B2-8535-49D3-9E46-0FD35B01D60F}"/>
                </a:ext>
              </a:extLst>
            </p:cNvPr>
            <p:cNvSpPr/>
            <p:nvPr/>
          </p:nvSpPr>
          <p:spPr>
            <a:xfrm>
              <a:off x="14521313" y="6455430"/>
              <a:ext cx="2523636" cy="2523636"/>
            </a:xfrm>
            <a:custGeom>
              <a:avLst/>
              <a:gdLst>
                <a:gd name="connsiteX0" fmla="*/ 2303329 w 2523635"/>
                <a:gd name="connsiteY0" fmla="*/ 61386 h 2523635"/>
                <a:gd name="connsiteX1" fmla="*/ 61386 w 2523635"/>
                <a:gd name="connsiteY1" fmla="*/ 2303329 h 2523635"/>
                <a:gd name="connsiteX2" fmla="*/ 130956 w 2523635"/>
                <a:gd name="connsiteY2" fmla="*/ 2426101 h 2523635"/>
                <a:gd name="connsiteX3" fmla="*/ 131638 w 2523635"/>
                <a:gd name="connsiteY3" fmla="*/ 2426783 h 2523635"/>
                <a:gd name="connsiteX4" fmla="*/ 254410 w 2523635"/>
                <a:gd name="connsiteY4" fmla="*/ 2496353 h 2523635"/>
                <a:gd name="connsiteX5" fmla="*/ 2496353 w 2523635"/>
                <a:gd name="connsiteY5" fmla="*/ 254410 h 2523635"/>
                <a:gd name="connsiteX6" fmla="*/ 2303329 w 2523635"/>
                <a:gd name="connsiteY6" fmla="*/ 61386 h 2523635"/>
                <a:gd name="connsiteX7" fmla="*/ 1262500 w 2523635"/>
                <a:gd name="connsiteY7" fmla="*/ 51155 h 2523635"/>
                <a:gd name="connsiteX8" fmla="*/ 51155 w 2523635"/>
                <a:gd name="connsiteY8" fmla="*/ 1262500 h 2523635"/>
                <a:gd name="connsiteX9" fmla="*/ 51155 w 2523635"/>
                <a:gd name="connsiteY9" fmla="*/ 1648548 h 2523635"/>
                <a:gd name="connsiteX10" fmla="*/ 1648548 w 2523635"/>
                <a:gd name="connsiteY10" fmla="*/ 51155 h 2523635"/>
                <a:gd name="connsiteX11" fmla="*/ 1262500 w 2523635"/>
                <a:gd name="connsiteY11" fmla="*/ 51155 h 2523635"/>
                <a:gd name="connsiteX12" fmla="*/ 323980 w 2523635"/>
                <a:gd name="connsiteY12" fmla="*/ 51155 h 2523635"/>
                <a:gd name="connsiteX13" fmla="*/ 51155 w 2523635"/>
                <a:gd name="connsiteY13" fmla="*/ 323980 h 2523635"/>
                <a:gd name="connsiteX14" fmla="*/ 51155 w 2523635"/>
                <a:gd name="connsiteY14" fmla="*/ 597488 h 2523635"/>
                <a:gd name="connsiteX15" fmla="*/ 597488 w 2523635"/>
                <a:gd name="connsiteY15" fmla="*/ 51155 h 2523635"/>
                <a:gd name="connsiteX16" fmla="*/ 323980 w 2523635"/>
                <a:gd name="connsiteY16" fmla="*/ 51155 h 2523635"/>
                <a:gd name="connsiteX17" fmla="*/ 2233759 w 2523635"/>
                <a:gd name="connsiteY17" fmla="*/ 2506584 h 2523635"/>
                <a:gd name="connsiteX18" fmla="*/ 2426101 w 2523635"/>
                <a:gd name="connsiteY18" fmla="*/ 2426783 h 2523635"/>
                <a:gd name="connsiteX19" fmla="*/ 2506584 w 2523635"/>
                <a:gd name="connsiteY19" fmla="*/ 2233759 h 2523635"/>
                <a:gd name="connsiteX20" fmla="*/ 2506584 w 2523635"/>
                <a:gd name="connsiteY20" fmla="*/ 1960251 h 2523635"/>
                <a:gd name="connsiteX21" fmla="*/ 1960251 w 2523635"/>
                <a:gd name="connsiteY21" fmla="*/ 2506584 h 2523635"/>
                <a:gd name="connsiteX22" fmla="*/ 2233759 w 2523635"/>
                <a:gd name="connsiteY22" fmla="*/ 2506584 h 2523635"/>
                <a:gd name="connsiteX23" fmla="*/ 909191 w 2523635"/>
                <a:gd name="connsiteY23" fmla="*/ 2506584 h 2523635"/>
                <a:gd name="connsiteX24" fmla="*/ 1295239 w 2523635"/>
                <a:gd name="connsiteY24" fmla="*/ 2506584 h 2523635"/>
                <a:gd name="connsiteX25" fmla="*/ 2506584 w 2523635"/>
                <a:gd name="connsiteY25" fmla="*/ 1295239 h 2523635"/>
                <a:gd name="connsiteX26" fmla="*/ 2506584 w 2523635"/>
                <a:gd name="connsiteY26" fmla="*/ 909191 h 2523635"/>
                <a:gd name="connsiteX27" fmla="*/ 909191 w 2523635"/>
                <a:gd name="connsiteY27" fmla="*/ 2506584 h 252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23635" h="2523635">
                  <a:moveTo>
                    <a:pt x="2303329" y="61386"/>
                  </a:moveTo>
                  <a:lnTo>
                    <a:pt x="61386" y="2303329"/>
                  </a:lnTo>
                  <a:cubicBezTo>
                    <a:pt x="73663" y="2350392"/>
                    <a:pt x="97535" y="2392680"/>
                    <a:pt x="130956" y="2426101"/>
                  </a:cubicBezTo>
                  <a:lnTo>
                    <a:pt x="131638" y="2426783"/>
                  </a:lnTo>
                  <a:cubicBezTo>
                    <a:pt x="165059" y="2460204"/>
                    <a:pt x="207347" y="2484076"/>
                    <a:pt x="254410" y="2496353"/>
                  </a:cubicBezTo>
                  <a:lnTo>
                    <a:pt x="2496353" y="254410"/>
                  </a:lnTo>
                  <a:cubicBezTo>
                    <a:pt x="2471117" y="160285"/>
                    <a:pt x="2397454" y="86622"/>
                    <a:pt x="2303329" y="61386"/>
                  </a:cubicBezTo>
                  <a:close/>
                  <a:moveTo>
                    <a:pt x="1262500" y="51155"/>
                  </a:moveTo>
                  <a:lnTo>
                    <a:pt x="51155" y="1262500"/>
                  </a:lnTo>
                  <a:lnTo>
                    <a:pt x="51155" y="1648548"/>
                  </a:lnTo>
                  <a:lnTo>
                    <a:pt x="1648548" y="51155"/>
                  </a:lnTo>
                  <a:lnTo>
                    <a:pt x="1262500" y="51155"/>
                  </a:lnTo>
                  <a:close/>
                  <a:moveTo>
                    <a:pt x="323980" y="51155"/>
                  </a:moveTo>
                  <a:cubicBezTo>
                    <a:pt x="173926" y="51155"/>
                    <a:pt x="51155" y="173926"/>
                    <a:pt x="51155" y="323980"/>
                  </a:cubicBezTo>
                  <a:lnTo>
                    <a:pt x="51155" y="597488"/>
                  </a:lnTo>
                  <a:lnTo>
                    <a:pt x="597488" y="51155"/>
                  </a:lnTo>
                  <a:lnTo>
                    <a:pt x="323980" y="51155"/>
                  </a:lnTo>
                  <a:close/>
                  <a:moveTo>
                    <a:pt x="2233759" y="2506584"/>
                  </a:moveTo>
                  <a:cubicBezTo>
                    <a:pt x="2308786" y="2506584"/>
                    <a:pt x="2376992" y="2475891"/>
                    <a:pt x="2426101" y="2426783"/>
                  </a:cubicBezTo>
                  <a:cubicBezTo>
                    <a:pt x="2475891" y="2376992"/>
                    <a:pt x="2506584" y="2308786"/>
                    <a:pt x="2506584" y="2233759"/>
                  </a:cubicBezTo>
                  <a:lnTo>
                    <a:pt x="2506584" y="1960251"/>
                  </a:lnTo>
                  <a:lnTo>
                    <a:pt x="1960251" y="2506584"/>
                  </a:lnTo>
                  <a:lnTo>
                    <a:pt x="2233759" y="2506584"/>
                  </a:lnTo>
                  <a:close/>
                  <a:moveTo>
                    <a:pt x="909191" y="2506584"/>
                  </a:moveTo>
                  <a:lnTo>
                    <a:pt x="1295239" y="2506584"/>
                  </a:lnTo>
                  <a:lnTo>
                    <a:pt x="2506584" y="1295239"/>
                  </a:lnTo>
                  <a:lnTo>
                    <a:pt x="2506584" y="909191"/>
                  </a:lnTo>
                  <a:lnTo>
                    <a:pt x="909191" y="2506584"/>
                  </a:ln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FD1B7740-FB87-4443-AC37-441E9AD8C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67" y="3350063"/>
            <a:ext cx="11682768" cy="6066052"/>
          </a:xfrm>
          <a:prstGeom prst="rect">
            <a:avLst/>
          </a:prstGeom>
          <a:ln>
            <a:solidFill>
              <a:srgbClr val="20202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B55D6FB-6050-4A70-ADE6-B003E0AA8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208" y="173493"/>
            <a:ext cx="1654668" cy="165466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074E983-2DB4-4A9A-B7D9-86F6E9104F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" t="15998" r="426" b="9075"/>
          <a:stretch/>
        </p:blipFill>
        <p:spPr>
          <a:xfrm>
            <a:off x="13400321" y="2171700"/>
            <a:ext cx="4163264" cy="6574993"/>
          </a:xfrm>
          <a:prstGeom prst="rect">
            <a:avLst/>
          </a:prstGeom>
          <a:ln w="76200">
            <a:solidFill>
              <a:srgbClr val="20202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0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7164050" y="-114300"/>
            <a:ext cx="2247900" cy="10401300"/>
          </a:xfrm>
          <a:prstGeom prst="rect">
            <a:avLst/>
          </a:prstGeom>
          <a:solidFill>
            <a:schemeClr val="tx1"/>
          </a:solidFill>
        </p:spPr>
      </p:sp>
      <p:sp>
        <p:nvSpPr>
          <p:cNvPr id="4" name="TextBox 4"/>
          <p:cNvSpPr txBox="1"/>
          <p:nvPr/>
        </p:nvSpPr>
        <p:spPr>
          <a:xfrm>
            <a:off x="1006897" y="815448"/>
            <a:ext cx="9747955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5"/>
              </a:lnSpc>
            </a:pPr>
            <a:r>
              <a:rPr lang="en-US" sz="5877" spc="411" dirty="0">
                <a:solidFill>
                  <a:srgbClr val="202020"/>
                </a:solidFill>
                <a:latin typeface="Montserrat Classic Bold"/>
              </a:rPr>
              <a:t>DIFERENCIAIS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533398" y="6176555"/>
            <a:ext cx="45719" cy="2250520"/>
          </a:xfrm>
          <a:prstGeom prst="rect">
            <a:avLst/>
          </a:prstGeom>
          <a:solidFill>
            <a:srgbClr val="202020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37350" y="7822542"/>
            <a:ext cx="2941500" cy="29415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DD726B5A-AA03-496C-9DAC-0D76E3B43B28}"/>
              </a:ext>
            </a:extLst>
          </p:cNvPr>
          <p:cNvSpPr txBox="1"/>
          <p:nvPr/>
        </p:nvSpPr>
        <p:spPr>
          <a:xfrm>
            <a:off x="1238533" y="3001634"/>
            <a:ext cx="9090834" cy="164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Inserção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de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informações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via WhatsApp</a:t>
            </a:r>
          </a:p>
        </p:txBody>
      </p:sp>
      <p:sp>
        <p:nvSpPr>
          <p:cNvPr id="22" name="AutoShape 5">
            <a:extLst>
              <a:ext uri="{FF2B5EF4-FFF2-40B4-BE49-F238E27FC236}">
                <a16:creationId xmlns:a16="http://schemas.microsoft.com/office/drawing/2014/main" id="{760D8EA3-D582-4B60-9CF9-5D9759F6409D}"/>
              </a:ext>
            </a:extLst>
          </p:cNvPr>
          <p:cNvSpPr/>
          <p:nvPr/>
        </p:nvSpPr>
        <p:spPr>
          <a:xfrm flipH="1">
            <a:off x="487676" y="-190499"/>
            <a:ext cx="45720" cy="2941500"/>
          </a:xfrm>
          <a:prstGeom prst="rect">
            <a:avLst/>
          </a:prstGeom>
          <a:solidFill>
            <a:srgbClr val="202020"/>
          </a:solidFill>
        </p:spPr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764783E-1290-47D0-B04E-9B7E9B9B911A}"/>
              </a:ext>
            </a:extLst>
          </p:cNvPr>
          <p:cNvGrpSpPr/>
          <p:nvPr/>
        </p:nvGrpSpPr>
        <p:grpSpPr>
          <a:xfrm>
            <a:off x="16459200" y="266700"/>
            <a:ext cx="1902948" cy="1903000"/>
            <a:chOff x="16336275" y="327582"/>
            <a:chExt cx="1902948" cy="1903000"/>
          </a:xfrm>
        </p:grpSpPr>
        <p:grpSp>
          <p:nvGrpSpPr>
            <p:cNvPr id="24" name="Picture 12">
              <a:extLst>
                <a:ext uri="{FF2B5EF4-FFF2-40B4-BE49-F238E27FC236}">
                  <a16:creationId xmlns:a16="http://schemas.microsoft.com/office/drawing/2014/main" id="{3A03A4BD-1C47-49B5-8A15-BB988EAC230C}"/>
                </a:ext>
              </a:extLst>
            </p:cNvPr>
            <p:cNvGrpSpPr/>
            <p:nvPr/>
          </p:nvGrpSpPr>
          <p:grpSpPr>
            <a:xfrm rot="5400000">
              <a:off x="16336249" y="327608"/>
              <a:ext cx="1903000" cy="1902948"/>
              <a:chOff x="16615001" y="1072502"/>
              <a:chExt cx="1903000" cy="1902948"/>
            </a:xfrm>
          </p:grpSpPr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1314E27E-0C43-4C75-8CC5-C2CFDDAD1BBF}"/>
                  </a:ext>
                </a:extLst>
              </p:cNvPr>
              <p:cNvSpPr/>
              <p:nvPr/>
            </p:nvSpPr>
            <p:spPr>
              <a:xfrm>
                <a:off x="16531373" y="988876"/>
                <a:ext cx="2061583" cy="2061527"/>
              </a:xfrm>
              <a:custGeom>
                <a:avLst/>
                <a:gdLst>
                  <a:gd name="connsiteX0" fmla="*/ 83628 w 2061583"/>
                  <a:gd name="connsiteY0" fmla="*/ 83626 h 2061527"/>
                  <a:gd name="connsiteX1" fmla="*/ 1986628 w 2061583"/>
                  <a:gd name="connsiteY1" fmla="*/ 83626 h 2061527"/>
                  <a:gd name="connsiteX2" fmla="*/ 1986628 w 2061583"/>
                  <a:gd name="connsiteY2" fmla="*/ 1986574 h 2061527"/>
                  <a:gd name="connsiteX3" fmla="*/ 83628 w 2061583"/>
                  <a:gd name="connsiteY3" fmla="*/ 1986574 h 206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583" h="2061527">
                    <a:moveTo>
                      <a:pt x="83628" y="83626"/>
                    </a:moveTo>
                    <a:lnTo>
                      <a:pt x="1986628" y="83626"/>
                    </a:lnTo>
                    <a:lnTo>
                      <a:pt x="1986628" y="1986574"/>
                    </a:lnTo>
                    <a:lnTo>
                      <a:pt x="83628" y="1986574"/>
                    </a:lnTo>
                    <a:close/>
                  </a:path>
                </a:pathLst>
              </a:custGeom>
              <a:noFill/>
              <a:ln w="2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49A8BDA9-36DC-4538-B5E2-3D5EB740A6B5}"/>
                  </a:ext>
                </a:extLst>
              </p:cNvPr>
              <p:cNvSpPr/>
              <p:nvPr/>
            </p:nvSpPr>
            <p:spPr>
              <a:xfrm>
                <a:off x="16902433" y="1835663"/>
                <a:ext cx="1308313" cy="356803"/>
              </a:xfrm>
              <a:custGeom>
                <a:avLst/>
                <a:gdLst>
                  <a:gd name="connsiteX0" fmla="*/ 188318 w 1308312"/>
                  <a:gd name="connsiteY0" fmla="*/ 29734 h 356802"/>
                  <a:gd name="connsiteX1" fmla="*/ 29734 w 1308312"/>
                  <a:gd name="connsiteY1" fmla="*/ 188313 h 356802"/>
                  <a:gd name="connsiteX2" fmla="*/ 188318 w 1308312"/>
                  <a:gd name="connsiteY2" fmla="*/ 346892 h 356802"/>
                  <a:gd name="connsiteX3" fmla="*/ 346901 w 1308312"/>
                  <a:gd name="connsiteY3" fmla="*/ 188313 h 356802"/>
                  <a:gd name="connsiteX4" fmla="*/ 188318 w 1308312"/>
                  <a:gd name="connsiteY4" fmla="*/ 29734 h 356802"/>
                  <a:gd name="connsiteX5" fmla="*/ 1139818 w 1308312"/>
                  <a:gd name="connsiteY5" fmla="*/ 29734 h 356802"/>
                  <a:gd name="connsiteX6" fmla="*/ 981234 w 1308312"/>
                  <a:gd name="connsiteY6" fmla="*/ 188313 h 356802"/>
                  <a:gd name="connsiteX7" fmla="*/ 1139818 w 1308312"/>
                  <a:gd name="connsiteY7" fmla="*/ 346892 h 356802"/>
                  <a:gd name="connsiteX8" fmla="*/ 1298401 w 1308312"/>
                  <a:gd name="connsiteY8" fmla="*/ 188313 h 356802"/>
                  <a:gd name="connsiteX9" fmla="*/ 1139818 w 1308312"/>
                  <a:gd name="connsiteY9" fmla="*/ 29734 h 356802"/>
                  <a:gd name="connsiteX10" fmla="*/ 664068 w 1308312"/>
                  <a:gd name="connsiteY10" fmla="*/ 29734 h 356802"/>
                  <a:gd name="connsiteX11" fmla="*/ 505484 w 1308312"/>
                  <a:gd name="connsiteY11" fmla="*/ 188313 h 356802"/>
                  <a:gd name="connsiteX12" fmla="*/ 664068 w 1308312"/>
                  <a:gd name="connsiteY12" fmla="*/ 346892 h 356802"/>
                  <a:gd name="connsiteX13" fmla="*/ 822651 w 1308312"/>
                  <a:gd name="connsiteY13" fmla="*/ 188313 h 356802"/>
                  <a:gd name="connsiteX14" fmla="*/ 664068 w 1308312"/>
                  <a:gd name="connsiteY14" fmla="*/ 29734 h 3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8312" h="356802">
                    <a:moveTo>
                      <a:pt x="188318" y="29734"/>
                    </a:moveTo>
                    <a:cubicBezTo>
                      <a:pt x="100700" y="29734"/>
                      <a:pt x="29734" y="100698"/>
                      <a:pt x="29734" y="188313"/>
                    </a:cubicBezTo>
                    <a:cubicBezTo>
                      <a:pt x="29734" y="275927"/>
                      <a:pt x="100700" y="346892"/>
                      <a:pt x="188318" y="346892"/>
                    </a:cubicBezTo>
                    <a:cubicBezTo>
                      <a:pt x="275935" y="346892"/>
                      <a:pt x="346901" y="275927"/>
                      <a:pt x="346901" y="188313"/>
                    </a:cubicBezTo>
                    <a:cubicBezTo>
                      <a:pt x="346901" y="100698"/>
                      <a:pt x="275935" y="29734"/>
                      <a:pt x="188318" y="29734"/>
                    </a:cubicBezTo>
                    <a:close/>
                    <a:moveTo>
                      <a:pt x="1139818" y="29734"/>
                    </a:moveTo>
                    <a:cubicBezTo>
                      <a:pt x="1052201" y="29734"/>
                      <a:pt x="981234" y="100698"/>
                      <a:pt x="981234" y="188313"/>
                    </a:cubicBezTo>
                    <a:cubicBezTo>
                      <a:pt x="981234" y="275927"/>
                      <a:pt x="1052201" y="346892"/>
                      <a:pt x="1139818" y="346892"/>
                    </a:cubicBezTo>
                    <a:cubicBezTo>
                      <a:pt x="1227435" y="346892"/>
                      <a:pt x="1298401" y="275927"/>
                      <a:pt x="1298401" y="188313"/>
                    </a:cubicBezTo>
                    <a:cubicBezTo>
                      <a:pt x="1298401" y="100698"/>
                      <a:pt x="1227435" y="29734"/>
                      <a:pt x="1139818" y="29734"/>
                    </a:cubicBezTo>
                    <a:close/>
                    <a:moveTo>
                      <a:pt x="664068" y="29734"/>
                    </a:moveTo>
                    <a:cubicBezTo>
                      <a:pt x="576451" y="29734"/>
                      <a:pt x="505484" y="100698"/>
                      <a:pt x="505484" y="188313"/>
                    </a:cubicBezTo>
                    <a:cubicBezTo>
                      <a:pt x="505484" y="275927"/>
                      <a:pt x="576451" y="346892"/>
                      <a:pt x="664068" y="346892"/>
                    </a:cubicBezTo>
                    <a:cubicBezTo>
                      <a:pt x="751685" y="346892"/>
                      <a:pt x="822651" y="275927"/>
                      <a:pt x="822651" y="188313"/>
                    </a:cubicBezTo>
                    <a:cubicBezTo>
                      <a:pt x="822651" y="100698"/>
                      <a:pt x="751685" y="29734"/>
                      <a:pt x="664068" y="29734"/>
                    </a:cubicBezTo>
                    <a:close/>
                  </a:path>
                </a:pathLst>
              </a:custGeom>
              <a:solidFill>
                <a:srgbClr val="00C4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EA0E3B0-D102-44C7-A3A9-7D5CEA4A341D}"/>
                </a:ext>
              </a:extLst>
            </p:cNvPr>
            <p:cNvSpPr/>
            <p:nvPr/>
          </p:nvSpPr>
          <p:spPr>
            <a:xfrm rot="5400000">
              <a:off x="17126445" y="1090769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0E36AFBF-506F-4970-9190-D63C5B44E32A}"/>
                </a:ext>
              </a:extLst>
            </p:cNvPr>
            <p:cNvSpPr/>
            <p:nvPr/>
          </p:nvSpPr>
          <p:spPr>
            <a:xfrm rot="5400000">
              <a:off x="16160563" y="1090768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id="{052EA05B-BE90-437D-91F5-E78EF113177A}"/>
              </a:ext>
            </a:extLst>
          </p:cNvPr>
          <p:cNvGrpSpPr/>
          <p:nvPr/>
        </p:nvGrpSpPr>
        <p:grpSpPr>
          <a:xfrm rot="5400000">
            <a:off x="7536891" y="9749754"/>
            <a:ext cx="1292746" cy="1376638"/>
            <a:chOff x="0" y="0"/>
            <a:chExt cx="1723661" cy="1835518"/>
          </a:xfrm>
        </p:grpSpPr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7F6B0029-54D8-49FE-8DCA-2DC564536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0"/>
              <a:ext cx="1723661" cy="524123"/>
            </a:xfrm>
            <a:prstGeom prst="rect">
              <a:avLst/>
            </a:prstGeom>
          </p:spPr>
        </p:pic>
        <p:pic>
          <p:nvPicPr>
            <p:cNvPr id="31" name="Picture 13">
              <a:extLst>
                <a:ext uri="{FF2B5EF4-FFF2-40B4-BE49-F238E27FC236}">
                  <a16:creationId xmlns:a16="http://schemas.microsoft.com/office/drawing/2014/main" id="{BD026A3E-DA5D-42FF-BA06-12474F7E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652935"/>
              <a:ext cx="1723661" cy="524123"/>
            </a:xfrm>
            <a:prstGeom prst="rect">
              <a:avLst/>
            </a:prstGeom>
          </p:spPr>
        </p:pic>
        <p:pic>
          <p:nvPicPr>
            <p:cNvPr id="32" name="Picture 14">
              <a:extLst>
                <a:ext uri="{FF2B5EF4-FFF2-40B4-BE49-F238E27FC236}">
                  <a16:creationId xmlns:a16="http://schemas.microsoft.com/office/drawing/2014/main" id="{86155103-A248-46C6-9BAD-802A33C9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1311395"/>
              <a:ext cx="1723661" cy="524123"/>
            </a:xfrm>
            <a:prstGeom prst="rect">
              <a:avLst/>
            </a:prstGeom>
          </p:spPr>
        </p:pic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A24DE624-F88A-40AF-BD1C-04E7432FB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166" y="0"/>
            <a:ext cx="5706012" cy="1030695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6D4C237-EC1F-4A83-9969-361ED2632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2400" y="183072"/>
            <a:ext cx="1406932" cy="251118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794F7825-1E02-42BE-9A0B-91851D14161A}"/>
              </a:ext>
            </a:extLst>
          </p:cNvPr>
          <p:cNvSpPr txBox="1"/>
          <p:nvPr/>
        </p:nvSpPr>
        <p:spPr>
          <a:xfrm>
            <a:off x="1245035" y="5143500"/>
            <a:ext cx="9090834" cy="773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Controle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do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ciclo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bovino</a:t>
            </a:r>
            <a:endParaRPr lang="en-US" sz="4800" spc="381" dirty="0">
              <a:solidFill>
                <a:srgbClr val="202020"/>
              </a:solidFill>
              <a:latin typeface="Montserrat Classic" panose="020B0604020202020204" charset="0"/>
            </a:endParaRPr>
          </a:p>
        </p:txBody>
      </p:sp>
      <p:pic>
        <p:nvPicPr>
          <p:cNvPr id="35" name="Picture 6" descr="Logotipo Social Dos Meios De Whatsapp Foto de Stock Editorial - Ilustração  de logotipo, preto: 141895998">
            <a:extLst>
              <a:ext uri="{FF2B5EF4-FFF2-40B4-BE49-F238E27FC236}">
                <a16:creationId xmlns:a16="http://schemas.microsoft.com/office/drawing/2014/main" id="{778DA06D-F03D-4ECB-9AC8-1A6DB6CD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9375" y1="41384" x2="39375" y2="41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5" y="2929631"/>
            <a:ext cx="1004016" cy="9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C5BBEBE-0F61-4158-9174-AFC79EED4A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992" b="82730" l="5167" r="51333">
                        <a14:foregroundMark x1="7333" y1="41504" x2="7333" y2="41504"/>
                        <a14:foregroundMark x1="50167" y1="44011" x2="50167" y2="44011"/>
                        <a14:foregroundMark x1="27000" y1="80223" x2="27000" y2="80223"/>
                        <a14:foregroundMark x1="27833" y1="83008" x2="27833" y2="83008"/>
                        <a14:foregroundMark x1="5167" y1="42061" x2="5167" y2="42061"/>
                        <a14:foregroundMark x1="51333" y1="43175" x2="51333" y2="43175"/>
                      </a14:backgroundRemoval>
                    </a14:imgEffect>
                  </a14:imgLayer>
                </a14:imgProps>
              </a:ext>
            </a:extLst>
          </a:blip>
          <a:srcRect l="3333" t="9453" r="47333" b="12117"/>
          <a:stretch/>
        </p:blipFill>
        <p:spPr>
          <a:xfrm>
            <a:off x="206886" y="4962081"/>
            <a:ext cx="959689" cy="91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0"/>
          <p:cNvSpPr/>
          <p:nvPr/>
        </p:nvSpPr>
        <p:spPr>
          <a:xfrm rot="16200000">
            <a:off x="12325350" y="-2594297"/>
            <a:ext cx="38100" cy="8229600"/>
          </a:xfrm>
          <a:prstGeom prst="rect">
            <a:avLst/>
          </a:prstGeom>
          <a:solidFill>
            <a:srgbClr val="202020"/>
          </a:solidFill>
        </p:spPr>
      </p:sp>
      <p:grpSp>
        <p:nvGrpSpPr>
          <p:cNvPr id="11" name="Group 11"/>
          <p:cNvGrpSpPr/>
          <p:nvPr/>
        </p:nvGrpSpPr>
        <p:grpSpPr>
          <a:xfrm rot="5400000">
            <a:off x="17457515" y="199051"/>
            <a:ext cx="2517623" cy="2681003"/>
            <a:chOff x="0" y="0"/>
            <a:chExt cx="3356831" cy="357467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0"/>
              <a:ext cx="3356831" cy="102072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1271591"/>
              <a:ext cx="3356831" cy="102072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2553942"/>
              <a:ext cx="3356831" cy="1020729"/>
            </a:xfrm>
            <a:prstGeom prst="rect">
              <a:avLst/>
            </a:prstGeom>
          </p:spPr>
        </p:pic>
      </p:grpSp>
      <p:sp>
        <p:nvSpPr>
          <p:cNvPr id="15" name="AutoShape 6">
            <a:extLst>
              <a:ext uri="{FF2B5EF4-FFF2-40B4-BE49-F238E27FC236}">
                <a16:creationId xmlns:a16="http://schemas.microsoft.com/office/drawing/2014/main" id="{A48AD25E-0F18-496E-946F-886978081566}"/>
              </a:ext>
            </a:extLst>
          </p:cNvPr>
          <p:cNvSpPr/>
          <p:nvPr/>
        </p:nvSpPr>
        <p:spPr>
          <a:xfrm>
            <a:off x="685800" y="800100"/>
            <a:ext cx="4255673" cy="1447799"/>
          </a:xfrm>
          <a:prstGeom prst="rect">
            <a:avLst/>
          </a:prstGeom>
          <a:solidFill>
            <a:srgbClr val="202020"/>
          </a:solidFill>
        </p:spPr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1BCB0AB-6CA7-4634-A199-81C642E1F86A}"/>
              </a:ext>
            </a:extLst>
          </p:cNvPr>
          <p:cNvSpPr txBox="1"/>
          <p:nvPr/>
        </p:nvSpPr>
        <p:spPr>
          <a:xfrm>
            <a:off x="1131474" y="956432"/>
            <a:ext cx="9482375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>
                <a:solidFill>
                  <a:schemeClr val="bg1"/>
                </a:solidFill>
                <a:latin typeface="Montserrat Classic Bold"/>
              </a:rPr>
              <a:t>PROTÓ</a:t>
            </a:r>
            <a:r>
              <a:rPr lang="en-US" sz="7700" spc="539" dirty="0">
                <a:latin typeface="Montserrat Classic Bold"/>
              </a:rPr>
              <a:t>TIPO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1D9913-64CC-4C7D-8F46-EDA296C4B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112" y="2008374"/>
            <a:ext cx="5058481" cy="77639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BDD760E-E689-455F-9751-CD0254B13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13" y="2645538"/>
            <a:ext cx="10349518" cy="582662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13B6BC5-009E-4428-9BDA-8D8F54DC4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70" r="1704"/>
          <a:stretch/>
        </p:blipFill>
        <p:spPr>
          <a:xfrm>
            <a:off x="1131474" y="7104624"/>
            <a:ext cx="3729310" cy="27835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D368FB7-F35A-46B9-A322-01E94579852F}"/>
              </a:ext>
            </a:extLst>
          </p:cNvPr>
          <p:cNvSpPr/>
          <p:nvPr/>
        </p:nvSpPr>
        <p:spPr>
          <a:xfrm>
            <a:off x="14782800" y="8343900"/>
            <a:ext cx="685800" cy="228600"/>
          </a:xfrm>
          <a:prstGeom prst="rect">
            <a:avLst/>
          </a:prstGeom>
          <a:solidFill>
            <a:srgbClr val="0A0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Capim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1E3AA35B-B1A1-477C-B557-3AB7527B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886" y="1987118"/>
            <a:ext cx="6001173" cy="79965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7417CEC-DEC8-4089-B09A-22655E18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5" y="2250490"/>
            <a:ext cx="9365942" cy="70244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5693384C-E2B2-4309-AC77-DE9A58E8D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25" y="5330719"/>
            <a:ext cx="6200072" cy="46529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77FFF632-C3E4-41AC-8B39-02D151726C40}"/>
              </a:ext>
            </a:extLst>
          </p:cNvPr>
          <p:cNvSpPr/>
          <p:nvPr/>
        </p:nvSpPr>
        <p:spPr>
          <a:xfrm>
            <a:off x="419100" y="0"/>
            <a:ext cx="2057400" cy="2595469"/>
          </a:xfrm>
          <a:prstGeom prst="rect">
            <a:avLst/>
          </a:prstGeom>
          <a:solidFill>
            <a:srgbClr val="202020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A23B872-E95E-4181-8D8B-54613B384D1A}"/>
              </a:ext>
            </a:extLst>
          </p:cNvPr>
          <p:cNvSpPr txBox="1"/>
          <p:nvPr/>
        </p:nvSpPr>
        <p:spPr>
          <a:xfrm>
            <a:off x="1447800" y="451713"/>
            <a:ext cx="119489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>
                <a:solidFill>
                  <a:schemeClr val="bg1"/>
                </a:solidFill>
                <a:latin typeface="Montserrat Classic Bold"/>
              </a:rPr>
              <a:t>TI</a:t>
            </a:r>
            <a:r>
              <a:rPr lang="en-US" sz="7700" spc="539" dirty="0">
                <a:latin typeface="Montserrat Classic Bold"/>
              </a:rPr>
              <a:t>ME</a:t>
            </a:r>
          </a:p>
        </p:txBody>
      </p:sp>
      <p:grpSp>
        <p:nvGrpSpPr>
          <p:cNvPr id="10" name="Group 11">
            <a:extLst>
              <a:ext uri="{FF2B5EF4-FFF2-40B4-BE49-F238E27FC236}">
                <a16:creationId xmlns:a16="http://schemas.microsoft.com/office/drawing/2014/main" id="{5BE87FAB-5EF2-47E8-AC8F-3906BB752B4E}"/>
              </a:ext>
            </a:extLst>
          </p:cNvPr>
          <p:cNvGrpSpPr/>
          <p:nvPr/>
        </p:nvGrpSpPr>
        <p:grpSpPr>
          <a:xfrm rot="5400000">
            <a:off x="17415546" y="207063"/>
            <a:ext cx="1292746" cy="1376638"/>
            <a:chOff x="0" y="0"/>
            <a:chExt cx="1723661" cy="1835518"/>
          </a:xfrm>
        </p:grpSpPr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BFE970AC-7793-4B5E-A12D-83EDA905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0"/>
              <a:ext cx="1723661" cy="524123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90CCA18A-5F6C-49E4-82C2-647282D1E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652935"/>
              <a:ext cx="1723661" cy="524123"/>
            </a:xfrm>
            <a:prstGeom prst="rect">
              <a:avLst/>
            </a:prstGeom>
          </p:spPr>
        </p:pic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5433FC7E-3D66-44B4-AF64-1BEED8B34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1311395"/>
              <a:ext cx="1723661" cy="52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8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77FFF632-C3E4-41AC-8B39-02D151726C40}"/>
              </a:ext>
            </a:extLst>
          </p:cNvPr>
          <p:cNvSpPr/>
          <p:nvPr/>
        </p:nvSpPr>
        <p:spPr>
          <a:xfrm>
            <a:off x="419100" y="0"/>
            <a:ext cx="2057400" cy="2595469"/>
          </a:xfrm>
          <a:prstGeom prst="rect">
            <a:avLst/>
          </a:prstGeom>
          <a:solidFill>
            <a:srgbClr val="202020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A23B872-E95E-4181-8D8B-54613B384D1A}"/>
              </a:ext>
            </a:extLst>
          </p:cNvPr>
          <p:cNvSpPr txBox="1"/>
          <p:nvPr/>
        </p:nvSpPr>
        <p:spPr>
          <a:xfrm>
            <a:off x="1101724" y="451713"/>
            <a:ext cx="119489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 err="1">
                <a:solidFill>
                  <a:schemeClr val="bg1"/>
                </a:solidFill>
                <a:latin typeface="Montserrat Classic Bold"/>
              </a:rPr>
              <a:t>En</a:t>
            </a:r>
            <a:r>
              <a:rPr lang="en-US" sz="7700" spc="539" dirty="0" err="1">
                <a:latin typeface="Montserrat Classic Bold"/>
              </a:rPr>
              <a:t>cerramento</a:t>
            </a:r>
            <a:endParaRPr lang="en-US" sz="7700" spc="539" dirty="0">
              <a:latin typeface="Montserrat Classic Bold"/>
            </a:endParaRPr>
          </a:p>
        </p:txBody>
      </p:sp>
      <p:grpSp>
        <p:nvGrpSpPr>
          <p:cNvPr id="10" name="Group 11">
            <a:extLst>
              <a:ext uri="{FF2B5EF4-FFF2-40B4-BE49-F238E27FC236}">
                <a16:creationId xmlns:a16="http://schemas.microsoft.com/office/drawing/2014/main" id="{5BE87FAB-5EF2-47E8-AC8F-3906BB752B4E}"/>
              </a:ext>
            </a:extLst>
          </p:cNvPr>
          <p:cNvGrpSpPr/>
          <p:nvPr/>
        </p:nvGrpSpPr>
        <p:grpSpPr>
          <a:xfrm rot="5400000">
            <a:off x="17415546" y="207063"/>
            <a:ext cx="1292746" cy="1376638"/>
            <a:chOff x="0" y="0"/>
            <a:chExt cx="1723661" cy="1835518"/>
          </a:xfrm>
        </p:grpSpPr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BFE970AC-7793-4B5E-A12D-83EDA905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0"/>
              <a:ext cx="1723661" cy="524123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90CCA18A-5F6C-49E4-82C2-647282D1E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652935"/>
              <a:ext cx="1723661" cy="524123"/>
            </a:xfrm>
            <a:prstGeom prst="rect">
              <a:avLst/>
            </a:prstGeom>
          </p:spPr>
        </p:pic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5433FC7E-3D66-44B4-AF64-1BEED8B34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1311395"/>
              <a:ext cx="1723661" cy="524123"/>
            </a:xfrm>
            <a:prstGeom prst="rect">
              <a:avLst/>
            </a:prstGeom>
          </p:spPr>
        </p:pic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EEA58E-9269-83EA-F457-1F35B20A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855" y="49169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Validamos o nosso negócio com os produtores de leite</a:t>
            </a:r>
          </a:p>
        </p:txBody>
      </p:sp>
      <p:pic>
        <p:nvPicPr>
          <p:cNvPr id="4" name="Picture 12" descr="MENTORIA GLFLIX">
            <a:extLst>
              <a:ext uri="{FF2B5EF4-FFF2-40B4-BE49-F238E27FC236}">
                <a16:creationId xmlns:a16="http://schemas.microsoft.com/office/drawing/2014/main" id="{C5E088A8-6BD3-3513-8C10-A1ADE615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53" y="4783500"/>
            <a:ext cx="71955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>
            <a:extLst>
              <a:ext uri="{FF2B5EF4-FFF2-40B4-BE49-F238E27FC236}">
                <a16:creationId xmlns:a16="http://schemas.microsoft.com/office/drawing/2014/main" id="{DC1219E4-0B3F-F7C1-0480-2A0EF1939C1D}"/>
              </a:ext>
            </a:extLst>
          </p:cNvPr>
          <p:cNvSpPr/>
          <p:nvPr/>
        </p:nvSpPr>
        <p:spPr>
          <a:xfrm>
            <a:off x="17766691" y="2442284"/>
            <a:ext cx="100753" cy="6816015"/>
          </a:xfrm>
          <a:prstGeom prst="rect">
            <a:avLst/>
          </a:prstGeom>
          <a:solidFill>
            <a:srgbClr val="202020"/>
          </a:solidFill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A15224-1116-DEA1-4C50-747A69843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849564"/>
            <a:ext cx="6953804" cy="521969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275997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A83823D-9EB8-4DAD-A250-2DDE1994C4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A88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9B3D3E-2CF1-4F64-8403-8A5E3604A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5" r="3909" b="8518"/>
          <a:stretch/>
        </p:blipFill>
        <p:spPr>
          <a:xfrm>
            <a:off x="5753100" y="357030"/>
            <a:ext cx="6781800" cy="957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5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097250" y="0"/>
            <a:ext cx="4381500" cy="8191500"/>
          </a:xfrm>
          <a:prstGeom prst="rect">
            <a:avLst/>
          </a:prstGeom>
          <a:solidFill>
            <a:srgbClr val="202020"/>
          </a:solidFill>
        </p:spPr>
      </p:sp>
      <p:sp>
        <p:nvSpPr>
          <p:cNvPr id="3" name="AutoShape 3"/>
          <p:cNvSpPr/>
          <p:nvPr/>
        </p:nvSpPr>
        <p:spPr>
          <a:xfrm>
            <a:off x="457200" y="-495300"/>
            <a:ext cx="38100" cy="8229600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4" name="AutoShape 4"/>
          <p:cNvSpPr/>
          <p:nvPr/>
        </p:nvSpPr>
        <p:spPr>
          <a:xfrm>
            <a:off x="-57150" y="4133850"/>
            <a:ext cx="1028700" cy="7010400"/>
          </a:xfrm>
          <a:prstGeom prst="rect">
            <a:avLst/>
          </a:prstGeom>
          <a:solidFill>
            <a:srgbClr val="202020"/>
          </a:solidFill>
        </p:spPr>
      </p:sp>
      <p:grpSp>
        <p:nvGrpSpPr>
          <p:cNvPr id="14" name="Picture 9"/>
          <p:cNvGrpSpPr/>
          <p:nvPr/>
        </p:nvGrpSpPr>
        <p:grpSpPr>
          <a:xfrm>
            <a:off x="14270959" y="7013094"/>
            <a:ext cx="3273906" cy="3273906"/>
            <a:chOff x="14163230" y="6097347"/>
            <a:chExt cx="3273906" cy="3273906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14EA80D9-077C-4797-92F4-CF59802B6F38}"/>
                </a:ext>
              </a:extLst>
            </p:cNvPr>
            <p:cNvSpPr/>
            <p:nvPr/>
          </p:nvSpPr>
          <p:spPr>
            <a:xfrm>
              <a:off x="13797686" y="5731803"/>
              <a:ext cx="3955970" cy="3955970"/>
            </a:xfrm>
            <a:custGeom>
              <a:avLst/>
              <a:gdLst>
                <a:gd name="connsiteX0" fmla="*/ 365544 w 3955969"/>
                <a:gd name="connsiteY0" fmla="*/ 365544 h 3955969"/>
                <a:gd name="connsiteX1" fmla="*/ 3639450 w 3955969"/>
                <a:gd name="connsiteY1" fmla="*/ 365544 h 3955969"/>
                <a:gd name="connsiteX2" fmla="*/ 3639450 w 3955969"/>
                <a:gd name="connsiteY2" fmla="*/ 3639450 h 3955969"/>
                <a:gd name="connsiteX3" fmla="*/ 365544 w 3955969"/>
                <a:gd name="connsiteY3" fmla="*/ 3639450 h 395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969" h="3955969">
                  <a:moveTo>
                    <a:pt x="365544" y="365544"/>
                  </a:moveTo>
                  <a:lnTo>
                    <a:pt x="3639450" y="365544"/>
                  </a:lnTo>
                  <a:lnTo>
                    <a:pt x="3639450" y="3639450"/>
                  </a:lnTo>
                  <a:lnTo>
                    <a:pt x="365544" y="3639450"/>
                  </a:lnTo>
                  <a:close/>
                </a:path>
              </a:pathLst>
            </a:custGeom>
            <a:noFill/>
            <a:ln w="68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BE47D251-C5BC-4F2C-A8E1-EAF9A1E7112F}"/>
                </a:ext>
              </a:extLst>
            </p:cNvPr>
            <p:cNvSpPr/>
            <p:nvPr/>
          </p:nvSpPr>
          <p:spPr>
            <a:xfrm>
              <a:off x="14521313" y="6455430"/>
              <a:ext cx="2523636" cy="2523636"/>
            </a:xfrm>
            <a:custGeom>
              <a:avLst/>
              <a:gdLst>
                <a:gd name="connsiteX0" fmla="*/ 2303329 w 2523635"/>
                <a:gd name="connsiteY0" fmla="*/ 61386 h 2523635"/>
                <a:gd name="connsiteX1" fmla="*/ 61386 w 2523635"/>
                <a:gd name="connsiteY1" fmla="*/ 2303329 h 2523635"/>
                <a:gd name="connsiteX2" fmla="*/ 130956 w 2523635"/>
                <a:gd name="connsiteY2" fmla="*/ 2426101 h 2523635"/>
                <a:gd name="connsiteX3" fmla="*/ 131638 w 2523635"/>
                <a:gd name="connsiteY3" fmla="*/ 2426783 h 2523635"/>
                <a:gd name="connsiteX4" fmla="*/ 254410 w 2523635"/>
                <a:gd name="connsiteY4" fmla="*/ 2496353 h 2523635"/>
                <a:gd name="connsiteX5" fmla="*/ 2496353 w 2523635"/>
                <a:gd name="connsiteY5" fmla="*/ 254410 h 2523635"/>
                <a:gd name="connsiteX6" fmla="*/ 2303329 w 2523635"/>
                <a:gd name="connsiteY6" fmla="*/ 61386 h 2523635"/>
                <a:gd name="connsiteX7" fmla="*/ 1262500 w 2523635"/>
                <a:gd name="connsiteY7" fmla="*/ 51155 h 2523635"/>
                <a:gd name="connsiteX8" fmla="*/ 51155 w 2523635"/>
                <a:gd name="connsiteY8" fmla="*/ 1262500 h 2523635"/>
                <a:gd name="connsiteX9" fmla="*/ 51155 w 2523635"/>
                <a:gd name="connsiteY9" fmla="*/ 1648548 h 2523635"/>
                <a:gd name="connsiteX10" fmla="*/ 1648548 w 2523635"/>
                <a:gd name="connsiteY10" fmla="*/ 51155 h 2523635"/>
                <a:gd name="connsiteX11" fmla="*/ 1262500 w 2523635"/>
                <a:gd name="connsiteY11" fmla="*/ 51155 h 2523635"/>
                <a:gd name="connsiteX12" fmla="*/ 323980 w 2523635"/>
                <a:gd name="connsiteY12" fmla="*/ 51155 h 2523635"/>
                <a:gd name="connsiteX13" fmla="*/ 51155 w 2523635"/>
                <a:gd name="connsiteY13" fmla="*/ 323980 h 2523635"/>
                <a:gd name="connsiteX14" fmla="*/ 51155 w 2523635"/>
                <a:gd name="connsiteY14" fmla="*/ 597488 h 2523635"/>
                <a:gd name="connsiteX15" fmla="*/ 597488 w 2523635"/>
                <a:gd name="connsiteY15" fmla="*/ 51155 h 2523635"/>
                <a:gd name="connsiteX16" fmla="*/ 323980 w 2523635"/>
                <a:gd name="connsiteY16" fmla="*/ 51155 h 2523635"/>
                <a:gd name="connsiteX17" fmla="*/ 2233759 w 2523635"/>
                <a:gd name="connsiteY17" fmla="*/ 2506584 h 2523635"/>
                <a:gd name="connsiteX18" fmla="*/ 2426101 w 2523635"/>
                <a:gd name="connsiteY18" fmla="*/ 2426783 h 2523635"/>
                <a:gd name="connsiteX19" fmla="*/ 2506584 w 2523635"/>
                <a:gd name="connsiteY19" fmla="*/ 2233759 h 2523635"/>
                <a:gd name="connsiteX20" fmla="*/ 2506584 w 2523635"/>
                <a:gd name="connsiteY20" fmla="*/ 1960251 h 2523635"/>
                <a:gd name="connsiteX21" fmla="*/ 1960251 w 2523635"/>
                <a:gd name="connsiteY21" fmla="*/ 2506584 h 2523635"/>
                <a:gd name="connsiteX22" fmla="*/ 2233759 w 2523635"/>
                <a:gd name="connsiteY22" fmla="*/ 2506584 h 2523635"/>
                <a:gd name="connsiteX23" fmla="*/ 909191 w 2523635"/>
                <a:gd name="connsiteY23" fmla="*/ 2506584 h 2523635"/>
                <a:gd name="connsiteX24" fmla="*/ 1295239 w 2523635"/>
                <a:gd name="connsiteY24" fmla="*/ 2506584 h 2523635"/>
                <a:gd name="connsiteX25" fmla="*/ 2506584 w 2523635"/>
                <a:gd name="connsiteY25" fmla="*/ 1295239 h 2523635"/>
                <a:gd name="connsiteX26" fmla="*/ 2506584 w 2523635"/>
                <a:gd name="connsiteY26" fmla="*/ 909191 h 2523635"/>
                <a:gd name="connsiteX27" fmla="*/ 909191 w 2523635"/>
                <a:gd name="connsiteY27" fmla="*/ 2506584 h 252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23635" h="2523635">
                  <a:moveTo>
                    <a:pt x="2303329" y="61386"/>
                  </a:moveTo>
                  <a:lnTo>
                    <a:pt x="61386" y="2303329"/>
                  </a:lnTo>
                  <a:cubicBezTo>
                    <a:pt x="73663" y="2350392"/>
                    <a:pt x="97535" y="2392680"/>
                    <a:pt x="130956" y="2426101"/>
                  </a:cubicBezTo>
                  <a:lnTo>
                    <a:pt x="131638" y="2426783"/>
                  </a:lnTo>
                  <a:cubicBezTo>
                    <a:pt x="165059" y="2460204"/>
                    <a:pt x="207347" y="2484076"/>
                    <a:pt x="254410" y="2496353"/>
                  </a:cubicBezTo>
                  <a:lnTo>
                    <a:pt x="2496353" y="254410"/>
                  </a:lnTo>
                  <a:cubicBezTo>
                    <a:pt x="2471117" y="160285"/>
                    <a:pt x="2397454" y="86622"/>
                    <a:pt x="2303329" y="61386"/>
                  </a:cubicBezTo>
                  <a:close/>
                  <a:moveTo>
                    <a:pt x="1262500" y="51155"/>
                  </a:moveTo>
                  <a:lnTo>
                    <a:pt x="51155" y="1262500"/>
                  </a:lnTo>
                  <a:lnTo>
                    <a:pt x="51155" y="1648548"/>
                  </a:lnTo>
                  <a:lnTo>
                    <a:pt x="1648548" y="51155"/>
                  </a:lnTo>
                  <a:lnTo>
                    <a:pt x="1262500" y="51155"/>
                  </a:lnTo>
                  <a:close/>
                  <a:moveTo>
                    <a:pt x="323980" y="51155"/>
                  </a:moveTo>
                  <a:cubicBezTo>
                    <a:pt x="173926" y="51155"/>
                    <a:pt x="51155" y="173926"/>
                    <a:pt x="51155" y="323980"/>
                  </a:cubicBezTo>
                  <a:lnTo>
                    <a:pt x="51155" y="597488"/>
                  </a:lnTo>
                  <a:lnTo>
                    <a:pt x="597488" y="51155"/>
                  </a:lnTo>
                  <a:lnTo>
                    <a:pt x="323980" y="51155"/>
                  </a:lnTo>
                  <a:close/>
                  <a:moveTo>
                    <a:pt x="2233759" y="2506584"/>
                  </a:moveTo>
                  <a:cubicBezTo>
                    <a:pt x="2308786" y="2506584"/>
                    <a:pt x="2376992" y="2475891"/>
                    <a:pt x="2426101" y="2426783"/>
                  </a:cubicBezTo>
                  <a:cubicBezTo>
                    <a:pt x="2475891" y="2376992"/>
                    <a:pt x="2506584" y="2308786"/>
                    <a:pt x="2506584" y="2233759"/>
                  </a:cubicBezTo>
                  <a:lnTo>
                    <a:pt x="2506584" y="1960251"/>
                  </a:lnTo>
                  <a:lnTo>
                    <a:pt x="1960251" y="2506584"/>
                  </a:lnTo>
                  <a:lnTo>
                    <a:pt x="2233759" y="2506584"/>
                  </a:lnTo>
                  <a:close/>
                  <a:moveTo>
                    <a:pt x="909191" y="2506584"/>
                  </a:moveTo>
                  <a:lnTo>
                    <a:pt x="1295239" y="2506584"/>
                  </a:lnTo>
                  <a:lnTo>
                    <a:pt x="2506584" y="1295239"/>
                  </a:lnTo>
                  <a:lnTo>
                    <a:pt x="2506584" y="909191"/>
                  </a:lnTo>
                  <a:lnTo>
                    <a:pt x="909191" y="2506584"/>
                  </a:ln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326761C-C5CE-43F0-B02B-F2BC3F76C874}"/>
              </a:ext>
            </a:extLst>
          </p:cNvPr>
          <p:cNvSpPr/>
          <p:nvPr/>
        </p:nvSpPr>
        <p:spPr>
          <a:xfrm>
            <a:off x="-111504" y="1199894"/>
            <a:ext cx="2748777" cy="2748705"/>
          </a:xfrm>
          <a:custGeom>
            <a:avLst/>
            <a:gdLst>
              <a:gd name="connsiteX0" fmla="*/ 111504 w 2748777"/>
              <a:gd name="connsiteY0" fmla="*/ 111501 h 2748704"/>
              <a:gd name="connsiteX1" fmla="*/ 2648837 w 2748777"/>
              <a:gd name="connsiteY1" fmla="*/ 111501 h 2748704"/>
              <a:gd name="connsiteX2" fmla="*/ 2648837 w 2748777"/>
              <a:gd name="connsiteY2" fmla="*/ 2648767 h 2748704"/>
              <a:gd name="connsiteX3" fmla="*/ 111504 w 2748777"/>
              <a:gd name="connsiteY3" fmla="*/ 2648767 h 274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8777" h="2748704">
                <a:moveTo>
                  <a:pt x="111504" y="111501"/>
                </a:moveTo>
                <a:lnTo>
                  <a:pt x="2648837" y="111501"/>
                </a:lnTo>
                <a:lnTo>
                  <a:pt x="2648837" y="2648767"/>
                </a:lnTo>
                <a:lnTo>
                  <a:pt x="111504" y="2648767"/>
                </a:lnTo>
                <a:close/>
              </a:path>
            </a:pathLst>
          </a:custGeom>
          <a:noFill/>
          <a:ln w="2678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C4D42621-B568-41E4-9806-33A153E178CB}"/>
              </a:ext>
            </a:extLst>
          </p:cNvPr>
          <p:cNvSpPr/>
          <p:nvPr/>
        </p:nvSpPr>
        <p:spPr>
          <a:xfrm>
            <a:off x="509869" y="2277751"/>
            <a:ext cx="1744416" cy="475737"/>
          </a:xfrm>
          <a:custGeom>
            <a:avLst/>
            <a:gdLst>
              <a:gd name="connsiteX0" fmla="*/ 251090 w 1744416"/>
              <a:gd name="connsiteY0" fmla="*/ 39645 h 475737"/>
              <a:gd name="connsiteX1" fmla="*/ 39646 w 1744416"/>
              <a:gd name="connsiteY1" fmla="*/ 251084 h 475737"/>
              <a:gd name="connsiteX2" fmla="*/ 251090 w 1744416"/>
              <a:gd name="connsiteY2" fmla="*/ 462522 h 475737"/>
              <a:gd name="connsiteX3" fmla="*/ 462535 w 1744416"/>
              <a:gd name="connsiteY3" fmla="*/ 251084 h 475737"/>
              <a:gd name="connsiteX4" fmla="*/ 251090 w 1744416"/>
              <a:gd name="connsiteY4" fmla="*/ 39645 h 475737"/>
              <a:gd name="connsiteX5" fmla="*/ 1519757 w 1744416"/>
              <a:gd name="connsiteY5" fmla="*/ 39645 h 475737"/>
              <a:gd name="connsiteX6" fmla="*/ 1308312 w 1744416"/>
              <a:gd name="connsiteY6" fmla="*/ 251084 h 475737"/>
              <a:gd name="connsiteX7" fmla="*/ 1519757 w 1744416"/>
              <a:gd name="connsiteY7" fmla="*/ 462522 h 475737"/>
              <a:gd name="connsiteX8" fmla="*/ 1731201 w 1744416"/>
              <a:gd name="connsiteY8" fmla="*/ 251084 h 475737"/>
              <a:gd name="connsiteX9" fmla="*/ 1519757 w 1744416"/>
              <a:gd name="connsiteY9" fmla="*/ 39645 h 475737"/>
              <a:gd name="connsiteX10" fmla="*/ 885423 w 1744416"/>
              <a:gd name="connsiteY10" fmla="*/ 39645 h 475737"/>
              <a:gd name="connsiteX11" fmla="*/ 673979 w 1744416"/>
              <a:gd name="connsiteY11" fmla="*/ 251084 h 475737"/>
              <a:gd name="connsiteX12" fmla="*/ 885423 w 1744416"/>
              <a:gd name="connsiteY12" fmla="*/ 462522 h 475737"/>
              <a:gd name="connsiteX13" fmla="*/ 1096868 w 1744416"/>
              <a:gd name="connsiteY13" fmla="*/ 251084 h 475737"/>
              <a:gd name="connsiteX14" fmla="*/ 885423 w 1744416"/>
              <a:gd name="connsiteY14" fmla="*/ 39645 h 47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44416" h="475737">
                <a:moveTo>
                  <a:pt x="251090" y="39645"/>
                </a:moveTo>
                <a:cubicBezTo>
                  <a:pt x="134267" y="39645"/>
                  <a:pt x="39646" y="134264"/>
                  <a:pt x="39646" y="251084"/>
                </a:cubicBezTo>
                <a:cubicBezTo>
                  <a:pt x="39646" y="367904"/>
                  <a:pt x="134267" y="462522"/>
                  <a:pt x="251090" y="462522"/>
                </a:cubicBezTo>
                <a:cubicBezTo>
                  <a:pt x="367913" y="462522"/>
                  <a:pt x="462535" y="367904"/>
                  <a:pt x="462535" y="251084"/>
                </a:cubicBezTo>
                <a:cubicBezTo>
                  <a:pt x="462535" y="134264"/>
                  <a:pt x="367913" y="39645"/>
                  <a:pt x="251090" y="39645"/>
                </a:cubicBezTo>
                <a:close/>
                <a:moveTo>
                  <a:pt x="1519757" y="39645"/>
                </a:moveTo>
                <a:cubicBezTo>
                  <a:pt x="1402934" y="39645"/>
                  <a:pt x="1308312" y="134264"/>
                  <a:pt x="1308312" y="251084"/>
                </a:cubicBezTo>
                <a:cubicBezTo>
                  <a:pt x="1308312" y="367904"/>
                  <a:pt x="1402934" y="462522"/>
                  <a:pt x="1519757" y="462522"/>
                </a:cubicBezTo>
                <a:cubicBezTo>
                  <a:pt x="1636580" y="462522"/>
                  <a:pt x="1731201" y="367904"/>
                  <a:pt x="1731201" y="251084"/>
                </a:cubicBezTo>
                <a:cubicBezTo>
                  <a:pt x="1731201" y="134264"/>
                  <a:pt x="1636580" y="39645"/>
                  <a:pt x="1519757" y="39645"/>
                </a:cubicBezTo>
                <a:close/>
                <a:moveTo>
                  <a:pt x="885423" y="39645"/>
                </a:moveTo>
                <a:cubicBezTo>
                  <a:pt x="768601" y="39645"/>
                  <a:pt x="673979" y="134264"/>
                  <a:pt x="673979" y="251084"/>
                </a:cubicBezTo>
                <a:cubicBezTo>
                  <a:pt x="673979" y="367904"/>
                  <a:pt x="768601" y="462522"/>
                  <a:pt x="885423" y="462522"/>
                </a:cubicBezTo>
                <a:cubicBezTo>
                  <a:pt x="1002246" y="462522"/>
                  <a:pt x="1096868" y="367904"/>
                  <a:pt x="1096868" y="251084"/>
                </a:cubicBezTo>
                <a:cubicBezTo>
                  <a:pt x="1096868" y="134264"/>
                  <a:pt x="1002246" y="39645"/>
                  <a:pt x="885423" y="39645"/>
                </a:cubicBezTo>
                <a:close/>
              </a:path>
            </a:pathLst>
          </a:custGeom>
          <a:solidFill>
            <a:srgbClr val="00C45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223A411-0B53-4840-B360-C1B122A3E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726" y="3495509"/>
            <a:ext cx="5341214" cy="534121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014AA67E-9CD1-4498-94C7-6A7F9B30755F}"/>
              </a:ext>
            </a:extLst>
          </p:cNvPr>
          <p:cNvSpPr txBox="1"/>
          <p:nvPr/>
        </p:nvSpPr>
        <p:spPr>
          <a:xfrm>
            <a:off x="781450" y="530823"/>
            <a:ext cx="119489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>
                <a:solidFill>
                  <a:srgbClr val="202020"/>
                </a:solidFill>
                <a:latin typeface="Montserrat Classic Bold"/>
              </a:rPr>
              <a:t>PROBLEMATIZAÇÃO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AA4B333D-CDF1-4905-92BE-A35DAF024EA2}"/>
              </a:ext>
            </a:extLst>
          </p:cNvPr>
          <p:cNvSpPr txBox="1"/>
          <p:nvPr/>
        </p:nvSpPr>
        <p:spPr>
          <a:xfrm>
            <a:off x="2071220" y="3771900"/>
            <a:ext cx="9819963" cy="514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Baixa</a:t>
            </a: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produtividade</a:t>
            </a:r>
          </a:p>
          <a:p>
            <a:pPr>
              <a:lnSpc>
                <a:spcPts val="6810"/>
              </a:lnSpc>
            </a:pP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  <a:p>
            <a:pPr>
              <a:lnSpc>
                <a:spcPts val="6810"/>
              </a:lnSpc>
            </a:pP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Custo</a:t>
            </a: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 alto de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produção</a:t>
            </a: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  <a:p>
            <a:pPr>
              <a:lnSpc>
                <a:spcPts val="6810"/>
              </a:lnSpc>
            </a:pP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  <a:p>
            <a:pPr>
              <a:lnSpc>
                <a:spcPts val="6810"/>
              </a:lnSpc>
            </a:pP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Dificuldade</a:t>
            </a: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 com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gestão</a:t>
            </a: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 e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planejamento</a:t>
            </a: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A8AE14F-B812-4F5A-B59E-72A9245C3BEF}"/>
              </a:ext>
            </a:extLst>
          </p:cNvPr>
          <p:cNvGrpSpPr/>
          <p:nvPr/>
        </p:nvGrpSpPr>
        <p:grpSpPr>
          <a:xfrm>
            <a:off x="15958437" y="180656"/>
            <a:ext cx="1902948" cy="1903000"/>
            <a:chOff x="16336275" y="327582"/>
            <a:chExt cx="1902948" cy="1903000"/>
          </a:xfrm>
        </p:grpSpPr>
        <p:grpSp>
          <p:nvGrpSpPr>
            <p:cNvPr id="27" name="Picture 12"/>
            <p:cNvGrpSpPr/>
            <p:nvPr/>
          </p:nvGrpSpPr>
          <p:grpSpPr>
            <a:xfrm rot="5400000">
              <a:off x="16336249" y="327608"/>
              <a:ext cx="1903000" cy="1902948"/>
              <a:chOff x="16615001" y="1072502"/>
              <a:chExt cx="1903000" cy="1902948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FACB7766-9549-42EC-99A2-0B83F5733A5F}"/>
                  </a:ext>
                </a:extLst>
              </p:cNvPr>
              <p:cNvSpPr/>
              <p:nvPr/>
            </p:nvSpPr>
            <p:spPr>
              <a:xfrm>
                <a:off x="16531373" y="988876"/>
                <a:ext cx="2061583" cy="2061527"/>
              </a:xfrm>
              <a:custGeom>
                <a:avLst/>
                <a:gdLst>
                  <a:gd name="connsiteX0" fmla="*/ 83628 w 2061583"/>
                  <a:gd name="connsiteY0" fmla="*/ 83626 h 2061527"/>
                  <a:gd name="connsiteX1" fmla="*/ 1986628 w 2061583"/>
                  <a:gd name="connsiteY1" fmla="*/ 83626 h 2061527"/>
                  <a:gd name="connsiteX2" fmla="*/ 1986628 w 2061583"/>
                  <a:gd name="connsiteY2" fmla="*/ 1986574 h 2061527"/>
                  <a:gd name="connsiteX3" fmla="*/ 83628 w 2061583"/>
                  <a:gd name="connsiteY3" fmla="*/ 1986574 h 206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583" h="2061527">
                    <a:moveTo>
                      <a:pt x="83628" y="83626"/>
                    </a:moveTo>
                    <a:lnTo>
                      <a:pt x="1986628" y="83626"/>
                    </a:lnTo>
                    <a:lnTo>
                      <a:pt x="1986628" y="1986574"/>
                    </a:lnTo>
                    <a:lnTo>
                      <a:pt x="83628" y="1986574"/>
                    </a:lnTo>
                    <a:close/>
                  </a:path>
                </a:pathLst>
              </a:custGeom>
              <a:noFill/>
              <a:ln w="2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3E0D1B39-7DCF-41D6-ABC6-EC77C3ADDBA8}"/>
                  </a:ext>
                </a:extLst>
              </p:cNvPr>
              <p:cNvSpPr/>
              <p:nvPr/>
            </p:nvSpPr>
            <p:spPr>
              <a:xfrm>
                <a:off x="16902433" y="1835663"/>
                <a:ext cx="1308313" cy="356803"/>
              </a:xfrm>
              <a:custGeom>
                <a:avLst/>
                <a:gdLst>
                  <a:gd name="connsiteX0" fmla="*/ 188318 w 1308312"/>
                  <a:gd name="connsiteY0" fmla="*/ 29734 h 356802"/>
                  <a:gd name="connsiteX1" fmla="*/ 29734 w 1308312"/>
                  <a:gd name="connsiteY1" fmla="*/ 188313 h 356802"/>
                  <a:gd name="connsiteX2" fmla="*/ 188318 w 1308312"/>
                  <a:gd name="connsiteY2" fmla="*/ 346892 h 356802"/>
                  <a:gd name="connsiteX3" fmla="*/ 346901 w 1308312"/>
                  <a:gd name="connsiteY3" fmla="*/ 188313 h 356802"/>
                  <a:gd name="connsiteX4" fmla="*/ 188318 w 1308312"/>
                  <a:gd name="connsiteY4" fmla="*/ 29734 h 356802"/>
                  <a:gd name="connsiteX5" fmla="*/ 1139818 w 1308312"/>
                  <a:gd name="connsiteY5" fmla="*/ 29734 h 356802"/>
                  <a:gd name="connsiteX6" fmla="*/ 981234 w 1308312"/>
                  <a:gd name="connsiteY6" fmla="*/ 188313 h 356802"/>
                  <a:gd name="connsiteX7" fmla="*/ 1139818 w 1308312"/>
                  <a:gd name="connsiteY7" fmla="*/ 346892 h 356802"/>
                  <a:gd name="connsiteX8" fmla="*/ 1298401 w 1308312"/>
                  <a:gd name="connsiteY8" fmla="*/ 188313 h 356802"/>
                  <a:gd name="connsiteX9" fmla="*/ 1139818 w 1308312"/>
                  <a:gd name="connsiteY9" fmla="*/ 29734 h 356802"/>
                  <a:gd name="connsiteX10" fmla="*/ 664068 w 1308312"/>
                  <a:gd name="connsiteY10" fmla="*/ 29734 h 356802"/>
                  <a:gd name="connsiteX11" fmla="*/ 505484 w 1308312"/>
                  <a:gd name="connsiteY11" fmla="*/ 188313 h 356802"/>
                  <a:gd name="connsiteX12" fmla="*/ 664068 w 1308312"/>
                  <a:gd name="connsiteY12" fmla="*/ 346892 h 356802"/>
                  <a:gd name="connsiteX13" fmla="*/ 822651 w 1308312"/>
                  <a:gd name="connsiteY13" fmla="*/ 188313 h 356802"/>
                  <a:gd name="connsiteX14" fmla="*/ 664068 w 1308312"/>
                  <a:gd name="connsiteY14" fmla="*/ 29734 h 3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8312" h="356802">
                    <a:moveTo>
                      <a:pt x="188318" y="29734"/>
                    </a:moveTo>
                    <a:cubicBezTo>
                      <a:pt x="100700" y="29734"/>
                      <a:pt x="29734" y="100698"/>
                      <a:pt x="29734" y="188313"/>
                    </a:cubicBezTo>
                    <a:cubicBezTo>
                      <a:pt x="29734" y="275927"/>
                      <a:pt x="100700" y="346892"/>
                      <a:pt x="188318" y="346892"/>
                    </a:cubicBezTo>
                    <a:cubicBezTo>
                      <a:pt x="275935" y="346892"/>
                      <a:pt x="346901" y="275927"/>
                      <a:pt x="346901" y="188313"/>
                    </a:cubicBezTo>
                    <a:cubicBezTo>
                      <a:pt x="346901" y="100698"/>
                      <a:pt x="275935" y="29734"/>
                      <a:pt x="188318" y="29734"/>
                    </a:cubicBezTo>
                    <a:close/>
                    <a:moveTo>
                      <a:pt x="1139818" y="29734"/>
                    </a:moveTo>
                    <a:cubicBezTo>
                      <a:pt x="1052201" y="29734"/>
                      <a:pt x="981234" y="100698"/>
                      <a:pt x="981234" y="188313"/>
                    </a:cubicBezTo>
                    <a:cubicBezTo>
                      <a:pt x="981234" y="275927"/>
                      <a:pt x="1052201" y="346892"/>
                      <a:pt x="1139818" y="346892"/>
                    </a:cubicBezTo>
                    <a:cubicBezTo>
                      <a:pt x="1227435" y="346892"/>
                      <a:pt x="1298401" y="275927"/>
                      <a:pt x="1298401" y="188313"/>
                    </a:cubicBezTo>
                    <a:cubicBezTo>
                      <a:pt x="1298401" y="100698"/>
                      <a:pt x="1227435" y="29734"/>
                      <a:pt x="1139818" y="29734"/>
                    </a:cubicBezTo>
                    <a:close/>
                    <a:moveTo>
                      <a:pt x="664068" y="29734"/>
                    </a:moveTo>
                    <a:cubicBezTo>
                      <a:pt x="576451" y="29734"/>
                      <a:pt x="505484" y="100698"/>
                      <a:pt x="505484" y="188313"/>
                    </a:cubicBezTo>
                    <a:cubicBezTo>
                      <a:pt x="505484" y="275927"/>
                      <a:pt x="576451" y="346892"/>
                      <a:pt x="664068" y="346892"/>
                    </a:cubicBezTo>
                    <a:cubicBezTo>
                      <a:pt x="751685" y="346892"/>
                      <a:pt x="822651" y="275927"/>
                      <a:pt x="822651" y="188313"/>
                    </a:cubicBezTo>
                    <a:cubicBezTo>
                      <a:pt x="822651" y="100698"/>
                      <a:pt x="751685" y="29734"/>
                      <a:pt x="664068" y="29734"/>
                    </a:cubicBezTo>
                    <a:close/>
                  </a:path>
                </a:pathLst>
              </a:custGeom>
              <a:solidFill>
                <a:srgbClr val="00C4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E41986A7-3E7E-40DF-BD3B-994B20DE22BC}"/>
                </a:ext>
              </a:extLst>
            </p:cNvPr>
            <p:cNvSpPr/>
            <p:nvPr/>
          </p:nvSpPr>
          <p:spPr>
            <a:xfrm rot="5400000">
              <a:off x="17126445" y="1090769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73FC40EB-DE3B-4144-8119-2E48945C1C16}"/>
                </a:ext>
              </a:extLst>
            </p:cNvPr>
            <p:cNvSpPr/>
            <p:nvPr/>
          </p:nvSpPr>
          <p:spPr>
            <a:xfrm rot="5400000">
              <a:off x="16160563" y="1090768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pic>
        <p:nvPicPr>
          <p:cNvPr id="1028" name="Picture 4" descr="ícone Baixar, para baixo, seta em PioFiveMusic">
            <a:extLst>
              <a:ext uri="{FF2B5EF4-FFF2-40B4-BE49-F238E27FC236}">
                <a16:creationId xmlns:a16="http://schemas.microsoft.com/office/drawing/2014/main" id="{A4360EEF-E764-426B-8C2A-6638826E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9" b="97778" l="8889" r="99556">
                        <a14:foregroundMark x1="53333" y1="38222" x2="53333" y2="38222"/>
                        <a14:foregroundMark x1="44000" y1="90667" x2="44000" y2="90667"/>
                        <a14:foregroundMark x1="47556" y1="49333" x2="47556" y2="49333"/>
                        <a14:foregroundMark x1="47556" y1="59556" x2="51111" y2="67111"/>
                        <a14:foregroundMark x1="50667" y1="53778" x2="47556" y2="34667"/>
                        <a14:foregroundMark x1="50667" y1="13778" x2="50667" y2="32444"/>
                        <a14:foregroundMark x1="49778" y1="17333" x2="48889" y2="43556"/>
                        <a14:foregroundMark x1="48889" y1="43556" x2="48444" y2="43556"/>
                        <a14:foregroundMark x1="26222" y1="44000" x2="41333" y2="62222"/>
                        <a14:foregroundMark x1="41333" y1="62222" x2="46222" y2="64444"/>
                        <a14:foregroundMark x1="55556" y1="54222" x2="49333" y2="65333"/>
                        <a14:foregroundMark x1="47556" y1="11556" x2="47556" y2="11556"/>
                        <a14:foregroundMark x1="49778" y1="5333" x2="52000" y2="9333"/>
                        <a14:foregroundMark x1="74222" y1="47556" x2="56444" y2="63556"/>
                        <a14:foregroundMark x1="56444" y1="63556" x2="56444" y2="63556"/>
                        <a14:foregroundMark x1="23111" y1="40444" x2="29333" y2="53333"/>
                        <a14:foregroundMark x1="76444" y1="41333" x2="62667" y2="51111"/>
                        <a14:foregroundMark x1="49778" y1="1333" x2="49778" y2="1333"/>
                        <a14:foregroundMark x1="21778" y1="89333" x2="80000" y2="96000"/>
                        <a14:foregroundMark x1="80000" y1="96000" x2="88170" y2="95629"/>
                        <a14:foregroundMark x1="25333" y1="91111" x2="8889" y2="90222"/>
                        <a14:foregroundMark x1="13778" y1="91111" x2="32889" y2="97778"/>
                        <a14:backgroundMark x1="97333" y1="91556" x2="97778" y2="9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18" y="3799308"/>
            <a:ext cx="721249" cy="72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Ícone de alto custo ilustração do vetor. Ilustração de silhueta - 159532255">
            <a:extLst>
              <a:ext uri="{FF2B5EF4-FFF2-40B4-BE49-F238E27FC236}">
                <a16:creationId xmlns:a16="http://schemas.microsoft.com/office/drawing/2014/main" id="{FC042F11-A250-4B6B-B6E0-94118386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625" y1="59000" x2="44625" y2="59000"/>
                        <a14:foregroundMark x1="57500" y1="62000" x2="57500" y2="62000"/>
                        <a14:foregroundMark x1="66625" y1="57750" x2="66625" y2="57750"/>
                        <a14:foregroundMark x1="36500" y1="61375" x2="36500" y2="61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54" t="21948" r="19451" b="21166"/>
          <a:stretch/>
        </p:blipFill>
        <p:spPr bwMode="auto">
          <a:xfrm>
            <a:off x="1218336" y="5564503"/>
            <a:ext cx="739202" cy="75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ENTORIA GLFLIX">
            <a:extLst>
              <a:ext uri="{FF2B5EF4-FFF2-40B4-BE49-F238E27FC236}">
                <a16:creationId xmlns:a16="http://schemas.microsoft.com/office/drawing/2014/main" id="{8E441BAF-59FE-4D1A-8BE0-39EA02C5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84" y="7279050"/>
            <a:ext cx="71955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625558" y="4995685"/>
            <a:ext cx="38100" cy="8229600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6" name="AutoShape 6"/>
          <p:cNvSpPr/>
          <p:nvPr/>
        </p:nvSpPr>
        <p:spPr>
          <a:xfrm>
            <a:off x="0" y="-38100"/>
            <a:ext cx="3543300" cy="3349213"/>
          </a:xfrm>
          <a:prstGeom prst="rect">
            <a:avLst/>
          </a:prstGeom>
          <a:solidFill>
            <a:srgbClr val="202020"/>
          </a:solidFill>
        </p:spPr>
      </p:sp>
      <p:sp>
        <p:nvSpPr>
          <p:cNvPr id="7" name="TextBox 7"/>
          <p:cNvSpPr txBox="1"/>
          <p:nvPr/>
        </p:nvSpPr>
        <p:spPr>
          <a:xfrm>
            <a:off x="5334000" y="2167180"/>
            <a:ext cx="11967029" cy="2517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2.920.534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milhões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de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cabeças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bovinos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leiteiros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</a:p>
          <a:p>
            <a:pPr>
              <a:lnSpc>
                <a:spcPts val="6810"/>
              </a:lnSpc>
            </a:pP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25.000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propriedades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rurais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19307" y="4734196"/>
            <a:ext cx="360024" cy="36002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02020"/>
            </a:solidFill>
          </p:spPr>
        </p:sp>
      </p:grpSp>
      <p:sp>
        <p:nvSpPr>
          <p:cNvPr id="26" name="TextBox 4">
            <a:extLst>
              <a:ext uri="{FF2B5EF4-FFF2-40B4-BE49-F238E27FC236}">
                <a16:creationId xmlns:a16="http://schemas.microsoft.com/office/drawing/2014/main" id="{2885126F-978F-4D89-AB64-22D1509A9078}"/>
              </a:ext>
            </a:extLst>
          </p:cNvPr>
          <p:cNvSpPr txBox="1"/>
          <p:nvPr/>
        </p:nvSpPr>
        <p:spPr>
          <a:xfrm>
            <a:off x="304800" y="681685"/>
            <a:ext cx="1405890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>
                <a:solidFill>
                  <a:schemeClr val="bg1"/>
                </a:solidFill>
                <a:latin typeface="Montserrat Classic Bold"/>
              </a:rPr>
              <a:t>TAMA</a:t>
            </a:r>
            <a:r>
              <a:rPr lang="en-US" sz="7700" spc="539" dirty="0">
                <a:latin typeface="Montserrat Classic Bold"/>
              </a:rPr>
              <a:t>NHO DO MERCADO</a:t>
            </a:r>
          </a:p>
        </p:txBody>
      </p:sp>
      <p:grpSp>
        <p:nvGrpSpPr>
          <p:cNvPr id="30" name="Picture 9">
            <a:extLst>
              <a:ext uri="{FF2B5EF4-FFF2-40B4-BE49-F238E27FC236}">
                <a16:creationId xmlns:a16="http://schemas.microsoft.com/office/drawing/2014/main" id="{72118645-7E56-45CB-BFF9-7049DDB5A943}"/>
              </a:ext>
            </a:extLst>
          </p:cNvPr>
          <p:cNvGrpSpPr/>
          <p:nvPr/>
        </p:nvGrpSpPr>
        <p:grpSpPr>
          <a:xfrm>
            <a:off x="-729913" y="2171700"/>
            <a:ext cx="2969106" cy="2969106"/>
            <a:chOff x="14163230" y="6097347"/>
            <a:chExt cx="3273906" cy="3273906"/>
          </a:xfrm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03126FC2-C7C3-4197-B239-2C76C5E00C86}"/>
                </a:ext>
              </a:extLst>
            </p:cNvPr>
            <p:cNvSpPr/>
            <p:nvPr/>
          </p:nvSpPr>
          <p:spPr>
            <a:xfrm>
              <a:off x="13797686" y="5731803"/>
              <a:ext cx="3955970" cy="3955970"/>
            </a:xfrm>
            <a:custGeom>
              <a:avLst/>
              <a:gdLst>
                <a:gd name="connsiteX0" fmla="*/ 365544 w 3955969"/>
                <a:gd name="connsiteY0" fmla="*/ 365544 h 3955969"/>
                <a:gd name="connsiteX1" fmla="*/ 3639450 w 3955969"/>
                <a:gd name="connsiteY1" fmla="*/ 365544 h 3955969"/>
                <a:gd name="connsiteX2" fmla="*/ 3639450 w 3955969"/>
                <a:gd name="connsiteY2" fmla="*/ 3639450 h 3955969"/>
                <a:gd name="connsiteX3" fmla="*/ 365544 w 3955969"/>
                <a:gd name="connsiteY3" fmla="*/ 3639450 h 395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969" h="3955969">
                  <a:moveTo>
                    <a:pt x="365544" y="365544"/>
                  </a:moveTo>
                  <a:lnTo>
                    <a:pt x="3639450" y="365544"/>
                  </a:lnTo>
                  <a:lnTo>
                    <a:pt x="3639450" y="3639450"/>
                  </a:lnTo>
                  <a:lnTo>
                    <a:pt x="365544" y="3639450"/>
                  </a:lnTo>
                  <a:close/>
                </a:path>
              </a:pathLst>
            </a:custGeom>
            <a:noFill/>
            <a:ln w="68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32390D33-3669-490E-8E39-08E4AD127235}"/>
                </a:ext>
              </a:extLst>
            </p:cNvPr>
            <p:cNvSpPr/>
            <p:nvPr/>
          </p:nvSpPr>
          <p:spPr>
            <a:xfrm>
              <a:off x="14521313" y="6455430"/>
              <a:ext cx="2523636" cy="2523636"/>
            </a:xfrm>
            <a:custGeom>
              <a:avLst/>
              <a:gdLst>
                <a:gd name="connsiteX0" fmla="*/ 2303329 w 2523635"/>
                <a:gd name="connsiteY0" fmla="*/ 61386 h 2523635"/>
                <a:gd name="connsiteX1" fmla="*/ 61386 w 2523635"/>
                <a:gd name="connsiteY1" fmla="*/ 2303329 h 2523635"/>
                <a:gd name="connsiteX2" fmla="*/ 130956 w 2523635"/>
                <a:gd name="connsiteY2" fmla="*/ 2426101 h 2523635"/>
                <a:gd name="connsiteX3" fmla="*/ 131638 w 2523635"/>
                <a:gd name="connsiteY3" fmla="*/ 2426783 h 2523635"/>
                <a:gd name="connsiteX4" fmla="*/ 254410 w 2523635"/>
                <a:gd name="connsiteY4" fmla="*/ 2496353 h 2523635"/>
                <a:gd name="connsiteX5" fmla="*/ 2496353 w 2523635"/>
                <a:gd name="connsiteY5" fmla="*/ 254410 h 2523635"/>
                <a:gd name="connsiteX6" fmla="*/ 2303329 w 2523635"/>
                <a:gd name="connsiteY6" fmla="*/ 61386 h 2523635"/>
                <a:gd name="connsiteX7" fmla="*/ 1262500 w 2523635"/>
                <a:gd name="connsiteY7" fmla="*/ 51155 h 2523635"/>
                <a:gd name="connsiteX8" fmla="*/ 51155 w 2523635"/>
                <a:gd name="connsiteY8" fmla="*/ 1262500 h 2523635"/>
                <a:gd name="connsiteX9" fmla="*/ 51155 w 2523635"/>
                <a:gd name="connsiteY9" fmla="*/ 1648548 h 2523635"/>
                <a:gd name="connsiteX10" fmla="*/ 1648548 w 2523635"/>
                <a:gd name="connsiteY10" fmla="*/ 51155 h 2523635"/>
                <a:gd name="connsiteX11" fmla="*/ 1262500 w 2523635"/>
                <a:gd name="connsiteY11" fmla="*/ 51155 h 2523635"/>
                <a:gd name="connsiteX12" fmla="*/ 323980 w 2523635"/>
                <a:gd name="connsiteY12" fmla="*/ 51155 h 2523635"/>
                <a:gd name="connsiteX13" fmla="*/ 51155 w 2523635"/>
                <a:gd name="connsiteY13" fmla="*/ 323980 h 2523635"/>
                <a:gd name="connsiteX14" fmla="*/ 51155 w 2523635"/>
                <a:gd name="connsiteY14" fmla="*/ 597488 h 2523635"/>
                <a:gd name="connsiteX15" fmla="*/ 597488 w 2523635"/>
                <a:gd name="connsiteY15" fmla="*/ 51155 h 2523635"/>
                <a:gd name="connsiteX16" fmla="*/ 323980 w 2523635"/>
                <a:gd name="connsiteY16" fmla="*/ 51155 h 2523635"/>
                <a:gd name="connsiteX17" fmla="*/ 2233759 w 2523635"/>
                <a:gd name="connsiteY17" fmla="*/ 2506584 h 2523635"/>
                <a:gd name="connsiteX18" fmla="*/ 2426101 w 2523635"/>
                <a:gd name="connsiteY18" fmla="*/ 2426783 h 2523635"/>
                <a:gd name="connsiteX19" fmla="*/ 2506584 w 2523635"/>
                <a:gd name="connsiteY19" fmla="*/ 2233759 h 2523635"/>
                <a:gd name="connsiteX20" fmla="*/ 2506584 w 2523635"/>
                <a:gd name="connsiteY20" fmla="*/ 1960251 h 2523635"/>
                <a:gd name="connsiteX21" fmla="*/ 1960251 w 2523635"/>
                <a:gd name="connsiteY21" fmla="*/ 2506584 h 2523635"/>
                <a:gd name="connsiteX22" fmla="*/ 2233759 w 2523635"/>
                <a:gd name="connsiteY22" fmla="*/ 2506584 h 2523635"/>
                <a:gd name="connsiteX23" fmla="*/ 909191 w 2523635"/>
                <a:gd name="connsiteY23" fmla="*/ 2506584 h 2523635"/>
                <a:gd name="connsiteX24" fmla="*/ 1295239 w 2523635"/>
                <a:gd name="connsiteY24" fmla="*/ 2506584 h 2523635"/>
                <a:gd name="connsiteX25" fmla="*/ 2506584 w 2523635"/>
                <a:gd name="connsiteY25" fmla="*/ 1295239 h 2523635"/>
                <a:gd name="connsiteX26" fmla="*/ 2506584 w 2523635"/>
                <a:gd name="connsiteY26" fmla="*/ 909191 h 2523635"/>
                <a:gd name="connsiteX27" fmla="*/ 909191 w 2523635"/>
                <a:gd name="connsiteY27" fmla="*/ 2506584 h 252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23635" h="2523635">
                  <a:moveTo>
                    <a:pt x="2303329" y="61386"/>
                  </a:moveTo>
                  <a:lnTo>
                    <a:pt x="61386" y="2303329"/>
                  </a:lnTo>
                  <a:cubicBezTo>
                    <a:pt x="73663" y="2350392"/>
                    <a:pt x="97535" y="2392680"/>
                    <a:pt x="130956" y="2426101"/>
                  </a:cubicBezTo>
                  <a:lnTo>
                    <a:pt x="131638" y="2426783"/>
                  </a:lnTo>
                  <a:cubicBezTo>
                    <a:pt x="165059" y="2460204"/>
                    <a:pt x="207347" y="2484076"/>
                    <a:pt x="254410" y="2496353"/>
                  </a:cubicBezTo>
                  <a:lnTo>
                    <a:pt x="2496353" y="254410"/>
                  </a:lnTo>
                  <a:cubicBezTo>
                    <a:pt x="2471117" y="160285"/>
                    <a:pt x="2397454" y="86622"/>
                    <a:pt x="2303329" y="61386"/>
                  </a:cubicBezTo>
                  <a:close/>
                  <a:moveTo>
                    <a:pt x="1262500" y="51155"/>
                  </a:moveTo>
                  <a:lnTo>
                    <a:pt x="51155" y="1262500"/>
                  </a:lnTo>
                  <a:lnTo>
                    <a:pt x="51155" y="1648548"/>
                  </a:lnTo>
                  <a:lnTo>
                    <a:pt x="1648548" y="51155"/>
                  </a:lnTo>
                  <a:lnTo>
                    <a:pt x="1262500" y="51155"/>
                  </a:lnTo>
                  <a:close/>
                  <a:moveTo>
                    <a:pt x="323980" y="51155"/>
                  </a:moveTo>
                  <a:cubicBezTo>
                    <a:pt x="173926" y="51155"/>
                    <a:pt x="51155" y="173926"/>
                    <a:pt x="51155" y="323980"/>
                  </a:cubicBezTo>
                  <a:lnTo>
                    <a:pt x="51155" y="597488"/>
                  </a:lnTo>
                  <a:lnTo>
                    <a:pt x="597488" y="51155"/>
                  </a:lnTo>
                  <a:lnTo>
                    <a:pt x="323980" y="51155"/>
                  </a:lnTo>
                  <a:close/>
                  <a:moveTo>
                    <a:pt x="2233759" y="2506584"/>
                  </a:moveTo>
                  <a:cubicBezTo>
                    <a:pt x="2308786" y="2506584"/>
                    <a:pt x="2376992" y="2475891"/>
                    <a:pt x="2426101" y="2426783"/>
                  </a:cubicBezTo>
                  <a:cubicBezTo>
                    <a:pt x="2475891" y="2376992"/>
                    <a:pt x="2506584" y="2308786"/>
                    <a:pt x="2506584" y="2233759"/>
                  </a:cubicBezTo>
                  <a:lnTo>
                    <a:pt x="2506584" y="1960251"/>
                  </a:lnTo>
                  <a:lnTo>
                    <a:pt x="1960251" y="2506584"/>
                  </a:lnTo>
                  <a:lnTo>
                    <a:pt x="2233759" y="2506584"/>
                  </a:lnTo>
                  <a:close/>
                  <a:moveTo>
                    <a:pt x="909191" y="2506584"/>
                  </a:moveTo>
                  <a:lnTo>
                    <a:pt x="1295239" y="2506584"/>
                  </a:lnTo>
                  <a:lnTo>
                    <a:pt x="2506584" y="1295239"/>
                  </a:lnTo>
                  <a:lnTo>
                    <a:pt x="2506584" y="909191"/>
                  </a:lnTo>
                  <a:lnTo>
                    <a:pt x="909191" y="2506584"/>
                  </a:ln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392C4798-D2AE-4D3C-AB83-EAE8DA3CE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206" y="5316415"/>
            <a:ext cx="4916649" cy="430198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E2D8CE0A-DC5F-495E-B4C0-A77D3F96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205046"/>
            <a:ext cx="4953000" cy="448017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7" name="AutoShape 2" descr="Vetores Cara de boi: Desenho vetorial, imagens vetoriais Cara de boi|  Depositphotos">
            <a:extLst>
              <a:ext uri="{FF2B5EF4-FFF2-40B4-BE49-F238E27FC236}">
                <a16:creationId xmlns:a16="http://schemas.microsoft.com/office/drawing/2014/main" id="{0767C7D3-E40A-4125-96F0-58025266DC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50C92484-7176-4DAF-B24B-DB57DBF50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992" b="82730" l="5167" r="51333">
                        <a14:foregroundMark x1="7333" y1="41504" x2="7333" y2="41504"/>
                        <a14:foregroundMark x1="50167" y1="44011" x2="50167" y2="44011"/>
                        <a14:foregroundMark x1="27000" y1="80223" x2="27000" y2="80223"/>
                        <a14:foregroundMark x1="27833" y1="83008" x2="27833" y2="83008"/>
                        <a14:foregroundMark x1="5167" y1="42061" x2="5167" y2="42061"/>
                        <a14:foregroundMark x1="51333" y1="43175" x2="51333" y2="43175"/>
                      </a14:backgroundRemoval>
                    </a14:imgEffect>
                  </a14:imgLayer>
                </a14:imgProps>
              </a:ext>
            </a:extLst>
          </a:blip>
          <a:srcRect l="3333" t="9453" r="47333" b="12117"/>
          <a:stretch/>
        </p:blipFill>
        <p:spPr>
          <a:xfrm>
            <a:off x="4316945" y="2078163"/>
            <a:ext cx="879465" cy="836565"/>
          </a:xfrm>
          <a:prstGeom prst="rect">
            <a:avLst/>
          </a:prstGeom>
        </p:spPr>
      </p:pic>
      <p:pic>
        <p:nvPicPr>
          <p:cNvPr id="3080" name="Picture 8" descr="Turismo rural Símbolo Fazenda Área rural Construção rural, diversos,  paisagem, logotipo png | PNGWing">
            <a:extLst>
              <a:ext uri="{FF2B5EF4-FFF2-40B4-BE49-F238E27FC236}">
                <a16:creationId xmlns:a16="http://schemas.microsoft.com/office/drawing/2014/main" id="{BF1B93B9-DFD9-4568-9A84-A51A09E71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587" y1="22461" x2="58587" y2="22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4528" b="6781"/>
          <a:stretch/>
        </p:blipFill>
        <p:spPr bwMode="auto">
          <a:xfrm>
            <a:off x="4321191" y="3841822"/>
            <a:ext cx="847787" cy="83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258485EE-657E-46AF-8EED-1140145AEDA0}"/>
              </a:ext>
            </a:extLst>
          </p:cNvPr>
          <p:cNvSpPr/>
          <p:nvPr/>
        </p:nvSpPr>
        <p:spPr>
          <a:xfrm>
            <a:off x="17331509" y="4208927"/>
            <a:ext cx="1744416" cy="475737"/>
          </a:xfrm>
          <a:custGeom>
            <a:avLst/>
            <a:gdLst>
              <a:gd name="connsiteX0" fmla="*/ 251090 w 1744416"/>
              <a:gd name="connsiteY0" fmla="*/ 39645 h 475737"/>
              <a:gd name="connsiteX1" fmla="*/ 39646 w 1744416"/>
              <a:gd name="connsiteY1" fmla="*/ 251084 h 475737"/>
              <a:gd name="connsiteX2" fmla="*/ 251090 w 1744416"/>
              <a:gd name="connsiteY2" fmla="*/ 462522 h 475737"/>
              <a:gd name="connsiteX3" fmla="*/ 462535 w 1744416"/>
              <a:gd name="connsiteY3" fmla="*/ 251084 h 475737"/>
              <a:gd name="connsiteX4" fmla="*/ 251090 w 1744416"/>
              <a:gd name="connsiteY4" fmla="*/ 39645 h 475737"/>
              <a:gd name="connsiteX5" fmla="*/ 1519757 w 1744416"/>
              <a:gd name="connsiteY5" fmla="*/ 39645 h 475737"/>
              <a:gd name="connsiteX6" fmla="*/ 1308312 w 1744416"/>
              <a:gd name="connsiteY6" fmla="*/ 251084 h 475737"/>
              <a:gd name="connsiteX7" fmla="*/ 1519757 w 1744416"/>
              <a:gd name="connsiteY7" fmla="*/ 462522 h 475737"/>
              <a:gd name="connsiteX8" fmla="*/ 1731201 w 1744416"/>
              <a:gd name="connsiteY8" fmla="*/ 251084 h 475737"/>
              <a:gd name="connsiteX9" fmla="*/ 1519757 w 1744416"/>
              <a:gd name="connsiteY9" fmla="*/ 39645 h 475737"/>
              <a:gd name="connsiteX10" fmla="*/ 885423 w 1744416"/>
              <a:gd name="connsiteY10" fmla="*/ 39645 h 475737"/>
              <a:gd name="connsiteX11" fmla="*/ 673979 w 1744416"/>
              <a:gd name="connsiteY11" fmla="*/ 251084 h 475737"/>
              <a:gd name="connsiteX12" fmla="*/ 885423 w 1744416"/>
              <a:gd name="connsiteY12" fmla="*/ 462522 h 475737"/>
              <a:gd name="connsiteX13" fmla="*/ 1096868 w 1744416"/>
              <a:gd name="connsiteY13" fmla="*/ 251084 h 475737"/>
              <a:gd name="connsiteX14" fmla="*/ 885423 w 1744416"/>
              <a:gd name="connsiteY14" fmla="*/ 39645 h 47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44416" h="475737">
                <a:moveTo>
                  <a:pt x="251090" y="39645"/>
                </a:moveTo>
                <a:cubicBezTo>
                  <a:pt x="134267" y="39645"/>
                  <a:pt x="39646" y="134264"/>
                  <a:pt x="39646" y="251084"/>
                </a:cubicBezTo>
                <a:cubicBezTo>
                  <a:pt x="39646" y="367904"/>
                  <a:pt x="134267" y="462522"/>
                  <a:pt x="251090" y="462522"/>
                </a:cubicBezTo>
                <a:cubicBezTo>
                  <a:pt x="367913" y="462522"/>
                  <a:pt x="462535" y="367904"/>
                  <a:pt x="462535" y="251084"/>
                </a:cubicBezTo>
                <a:cubicBezTo>
                  <a:pt x="462535" y="134264"/>
                  <a:pt x="367913" y="39645"/>
                  <a:pt x="251090" y="39645"/>
                </a:cubicBezTo>
                <a:close/>
                <a:moveTo>
                  <a:pt x="1519757" y="39645"/>
                </a:moveTo>
                <a:cubicBezTo>
                  <a:pt x="1402934" y="39645"/>
                  <a:pt x="1308312" y="134264"/>
                  <a:pt x="1308312" y="251084"/>
                </a:cubicBezTo>
                <a:cubicBezTo>
                  <a:pt x="1308312" y="367904"/>
                  <a:pt x="1402934" y="462522"/>
                  <a:pt x="1519757" y="462522"/>
                </a:cubicBezTo>
                <a:cubicBezTo>
                  <a:pt x="1636580" y="462522"/>
                  <a:pt x="1731201" y="367904"/>
                  <a:pt x="1731201" y="251084"/>
                </a:cubicBezTo>
                <a:cubicBezTo>
                  <a:pt x="1731201" y="134264"/>
                  <a:pt x="1636580" y="39645"/>
                  <a:pt x="1519757" y="39645"/>
                </a:cubicBezTo>
                <a:close/>
                <a:moveTo>
                  <a:pt x="885423" y="39645"/>
                </a:moveTo>
                <a:cubicBezTo>
                  <a:pt x="768601" y="39645"/>
                  <a:pt x="673979" y="134264"/>
                  <a:pt x="673979" y="251084"/>
                </a:cubicBezTo>
                <a:cubicBezTo>
                  <a:pt x="673979" y="367904"/>
                  <a:pt x="768601" y="462522"/>
                  <a:pt x="885423" y="462522"/>
                </a:cubicBezTo>
                <a:cubicBezTo>
                  <a:pt x="1002246" y="462522"/>
                  <a:pt x="1096868" y="367904"/>
                  <a:pt x="1096868" y="251084"/>
                </a:cubicBezTo>
                <a:cubicBezTo>
                  <a:pt x="1096868" y="134264"/>
                  <a:pt x="1002246" y="39645"/>
                  <a:pt x="885423" y="39645"/>
                </a:cubicBezTo>
                <a:close/>
              </a:path>
            </a:pathLst>
          </a:custGeom>
          <a:solidFill>
            <a:srgbClr val="00C45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7200" y="2400300"/>
            <a:ext cx="38100" cy="8229600"/>
          </a:xfrm>
          <a:prstGeom prst="rect">
            <a:avLst/>
          </a:prstGeom>
          <a:solidFill>
            <a:srgbClr val="202020"/>
          </a:solidFill>
        </p:spPr>
      </p:sp>
      <p:sp>
        <p:nvSpPr>
          <p:cNvPr id="3" name="AutoShape 3"/>
          <p:cNvSpPr/>
          <p:nvPr/>
        </p:nvSpPr>
        <p:spPr>
          <a:xfrm>
            <a:off x="-2590800" y="617855"/>
            <a:ext cx="9952938" cy="2657604"/>
          </a:xfrm>
          <a:prstGeom prst="rect">
            <a:avLst/>
          </a:prstGeom>
          <a:solidFill>
            <a:srgbClr val="00C459"/>
          </a:solidFill>
        </p:spPr>
      </p:sp>
      <p:sp>
        <p:nvSpPr>
          <p:cNvPr id="4" name="TextBox 4"/>
          <p:cNvSpPr txBox="1"/>
          <p:nvPr/>
        </p:nvSpPr>
        <p:spPr>
          <a:xfrm>
            <a:off x="1485900" y="1095375"/>
            <a:ext cx="9138355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>
                <a:solidFill>
                  <a:srgbClr val="202020"/>
                </a:solidFill>
                <a:latin typeface="Montserrat Classic Bold"/>
              </a:rPr>
              <a:t>ALTERNATIVAS DE PRODUTOS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1480784" y="809710"/>
            <a:ext cx="1292746" cy="1376638"/>
            <a:chOff x="0" y="0"/>
            <a:chExt cx="1723661" cy="183551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0"/>
              <a:ext cx="1723661" cy="524123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652935"/>
              <a:ext cx="1723661" cy="524123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1311395"/>
              <a:ext cx="1723661" cy="524123"/>
            </a:xfrm>
            <a:prstGeom prst="rect">
              <a:avLst/>
            </a:prstGeom>
          </p:spPr>
        </p:pic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D347C291-A351-4B5B-BEC6-713427E572E6}"/>
              </a:ext>
            </a:extLst>
          </p:cNvPr>
          <p:cNvSpPr txBox="1"/>
          <p:nvPr/>
        </p:nvSpPr>
        <p:spPr>
          <a:xfrm>
            <a:off x="1657298" y="5089412"/>
            <a:ext cx="7010400" cy="773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Anotações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manuais</a:t>
            </a:r>
            <a:endParaRPr lang="en-US" sz="4800" spc="381" dirty="0">
              <a:solidFill>
                <a:srgbClr val="202020"/>
              </a:solidFill>
              <a:latin typeface="Montserrat Classic" panose="020B0604020202020204" charset="0"/>
            </a:endParaRPr>
          </a:p>
        </p:txBody>
      </p:sp>
      <p:pic>
        <p:nvPicPr>
          <p:cNvPr id="18" name="Picture 12" descr="MENTORIA GLFLIX">
            <a:extLst>
              <a:ext uri="{FF2B5EF4-FFF2-40B4-BE49-F238E27FC236}">
                <a16:creationId xmlns:a16="http://schemas.microsoft.com/office/drawing/2014/main" id="{D6C9BED9-7F98-4366-AD03-9130FC3B8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0" y="5143500"/>
            <a:ext cx="71955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Picture 9">
            <a:extLst>
              <a:ext uri="{FF2B5EF4-FFF2-40B4-BE49-F238E27FC236}">
                <a16:creationId xmlns:a16="http://schemas.microsoft.com/office/drawing/2014/main" id="{9098CE3C-1BC0-4379-8FFA-F0E193DE6ED3}"/>
              </a:ext>
            </a:extLst>
          </p:cNvPr>
          <p:cNvGrpSpPr/>
          <p:nvPr/>
        </p:nvGrpSpPr>
        <p:grpSpPr>
          <a:xfrm>
            <a:off x="15774747" y="7902229"/>
            <a:ext cx="2969106" cy="2969106"/>
            <a:chOff x="14163230" y="6097347"/>
            <a:chExt cx="3273906" cy="3273906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764CBCF1-3790-426A-9808-EDFBDDE376EF}"/>
                </a:ext>
              </a:extLst>
            </p:cNvPr>
            <p:cNvSpPr/>
            <p:nvPr/>
          </p:nvSpPr>
          <p:spPr>
            <a:xfrm>
              <a:off x="13797686" y="5731803"/>
              <a:ext cx="3955970" cy="3955970"/>
            </a:xfrm>
            <a:custGeom>
              <a:avLst/>
              <a:gdLst>
                <a:gd name="connsiteX0" fmla="*/ 365544 w 3955969"/>
                <a:gd name="connsiteY0" fmla="*/ 365544 h 3955969"/>
                <a:gd name="connsiteX1" fmla="*/ 3639450 w 3955969"/>
                <a:gd name="connsiteY1" fmla="*/ 365544 h 3955969"/>
                <a:gd name="connsiteX2" fmla="*/ 3639450 w 3955969"/>
                <a:gd name="connsiteY2" fmla="*/ 3639450 h 3955969"/>
                <a:gd name="connsiteX3" fmla="*/ 365544 w 3955969"/>
                <a:gd name="connsiteY3" fmla="*/ 3639450 h 395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969" h="3955969">
                  <a:moveTo>
                    <a:pt x="365544" y="365544"/>
                  </a:moveTo>
                  <a:lnTo>
                    <a:pt x="3639450" y="365544"/>
                  </a:lnTo>
                  <a:lnTo>
                    <a:pt x="3639450" y="3639450"/>
                  </a:lnTo>
                  <a:lnTo>
                    <a:pt x="365544" y="3639450"/>
                  </a:lnTo>
                  <a:close/>
                </a:path>
              </a:pathLst>
            </a:custGeom>
            <a:noFill/>
            <a:ln w="68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8DC0397D-6551-4313-BC0C-A0AB4A61C63C}"/>
                </a:ext>
              </a:extLst>
            </p:cNvPr>
            <p:cNvSpPr/>
            <p:nvPr/>
          </p:nvSpPr>
          <p:spPr>
            <a:xfrm>
              <a:off x="14521313" y="6455430"/>
              <a:ext cx="2523636" cy="2523636"/>
            </a:xfrm>
            <a:custGeom>
              <a:avLst/>
              <a:gdLst>
                <a:gd name="connsiteX0" fmla="*/ 2303329 w 2523635"/>
                <a:gd name="connsiteY0" fmla="*/ 61386 h 2523635"/>
                <a:gd name="connsiteX1" fmla="*/ 61386 w 2523635"/>
                <a:gd name="connsiteY1" fmla="*/ 2303329 h 2523635"/>
                <a:gd name="connsiteX2" fmla="*/ 130956 w 2523635"/>
                <a:gd name="connsiteY2" fmla="*/ 2426101 h 2523635"/>
                <a:gd name="connsiteX3" fmla="*/ 131638 w 2523635"/>
                <a:gd name="connsiteY3" fmla="*/ 2426783 h 2523635"/>
                <a:gd name="connsiteX4" fmla="*/ 254410 w 2523635"/>
                <a:gd name="connsiteY4" fmla="*/ 2496353 h 2523635"/>
                <a:gd name="connsiteX5" fmla="*/ 2496353 w 2523635"/>
                <a:gd name="connsiteY5" fmla="*/ 254410 h 2523635"/>
                <a:gd name="connsiteX6" fmla="*/ 2303329 w 2523635"/>
                <a:gd name="connsiteY6" fmla="*/ 61386 h 2523635"/>
                <a:gd name="connsiteX7" fmla="*/ 1262500 w 2523635"/>
                <a:gd name="connsiteY7" fmla="*/ 51155 h 2523635"/>
                <a:gd name="connsiteX8" fmla="*/ 51155 w 2523635"/>
                <a:gd name="connsiteY8" fmla="*/ 1262500 h 2523635"/>
                <a:gd name="connsiteX9" fmla="*/ 51155 w 2523635"/>
                <a:gd name="connsiteY9" fmla="*/ 1648548 h 2523635"/>
                <a:gd name="connsiteX10" fmla="*/ 1648548 w 2523635"/>
                <a:gd name="connsiteY10" fmla="*/ 51155 h 2523635"/>
                <a:gd name="connsiteX11" fmla="*/ 1262500 w 2523635"/>
                <a:gd name="connsiteY11" fmla="*/ 51155 h 2523635"/>
                <a:gd name="connsiteX12" fmla="*/ 323980 w 2523635"/>
                <a:gd name="connsiteY12" fmla="*/ 51155 h 2523635"/>
                <a:gd name="connsiteX13" fmla="*/ 51155 w 2523635"/>
                <a:gd name="connsiteY13" fmla="*/ 323980 h 2523635"/>
                <a:gd name="connsiteX14" fmla="*/ 51155 w 2523635"/>
                <a:gd name="connsiteY14" fmla="*/ 597488 h 2523635"/>
                <a:gd name="connsiteX15" fmla="*/ 597488 w 2523635"/>
                <a:gd name="connsiteY15" fmla="*/ 51155 h 2523635"/>
                <a:gd name="connsiteX16" fmla="*/ 323980 w 2523635"/>
                <a:gd name="connsiteY16" fmla="*/ 51155 h 2523635"/>
                <a:gd name="connsiteX17" fmla="*/ 2233759 w 2523635"/>
                <a:gd name="connsiteY17" fmla="*/ 2506584 h 2523635"/>
                <a:gd name="connsiteX18" fmla="*/ 2426101 w 2523635"/>
                <a:gd name="connsiteY18" fmla="*/ 2426783 h 2523635"/>
                <a:gd name="connsiteX19" fmla="*/ 2506584 w 2523635"/>
                <a:gd name="connsiteY19" fmla="*/ 2233759 h 2523635"/>
                <a:gd name="connsiteX20" fmla="*/ 2506584 w 2523635"/>
                <a:gd name="connsiteY20" fmla="*/ 1960251 h 2523635"/>
                <a:gd name="connsiteX21" fmla="*/ 1960251 w 2523635"/>
                <a:gd name="connsiteY21" fmla="*/ 2506584 h 2523635"/>
                <a:gd name="connsiteX22" fmla="*/ 2233759 w 2523635"/>
                <a:gd name="connsiteY22" fmla="*/ 2506584 h 2523635"/>
                <a:gd name="connsiteX23" fmla="*/ 909191 w 2523635"/>
                <a:gd name="connsiteY23" fmla="*/ 2506584 h 2523635"/>
                <a:gd name="connsiteX24" fmla="*/ 1295239 w 2523635"/>
                <a:gd name="connsiteY24" fmla="*/ 2506584 h 2523635"/>
                <a:gd name="connsiteX25" fmla="*/ 2506584 w 2523635"/>
                <a:gd name="connsiteY25" fmla="*/ 1295239 h 2523635"/>
                <a:gd name="connsiteX26" fmla="*/ 2506584 w 2523635"/>
                <a:gd name="connsiteY26" fmla="*/ 909191 h 2523635"/>
                <a:gd name="connsiteX27" fmla="*/ 909191 w 2523635"/>
                <a:gd name="connsiteY27" fmla="*/ 2506584 h 252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23635" h="2523635">
                  <a:moveTo>
                    <a:pt x="2303329" y="61386"/>
                  </a:moveTo>
                  <a:lnTo>
                    <a:pt x="61386" y="2303329"/>
                  </a:lnTo>
                  <a:cubicBezTo>
                    <a:pt x="73663" y="2350392"/>
                    <a:pt x="97535" y="2392680"/>
                    <a:pt x="130956" y="2426101"/>
                  </a:cubicBezTo>
                  <a:lnTo>
                    <a:pt x="131638" y="2426783"/>
                  </a:lnTo>
                  <a:cubicBezTo>
                    <a:pt x="165059" y="2460204"/>
                    <a:pt x="207347" y="2484076"/>
                    <a:pt x="254410" y="2496353"/>
                  </a:cubicBezTo>
                  <a:lnTo>
                    <a:pt x="2496353" y="254410"/>
                  </a:lnTo>
                  <a:cubicBezTo>
                    <a:pt x="2471117" y="160285"/>
                    <a:pt x="2397454" y="86622"/>
                    <a:pt x="2303329" y="61386"/>
                  </a:cubicBezTo>
                  <a:close/>
                  <a:moveTo>
                    <a:pt x="1262500" y="51155"/>
                  </a:moveTo>
                  <a:lnTo>
                    <a:pt x="51155" y="1262500"/>
                  </a:lnTo>
                  <a:lnTo>
                    <a:pt x="51155" y="1648548"/>
                  </a:lnTo>
                  <a:lnTo>
                    <a:pt x="1648548" y="51155"/>
                  </a:lnTo>
                  <a:lnTo>
                    <a:pt x="1262500" y="51155"/>
                  </a:lnTo>
                  <a:close/>
                  <a:moveTo>
                    <a:pt x="323980" y="51155"/>
                  </a:moveTo>
                  <a:cubicBezTo>
                    <a:pt x="173926" y="51155"/>
                    <a:pt x="51155" y="173926"/>
                    <a:pt x="51155" y="323980"/>
                  </a:cubicBezTo>
                  <a:lnTo>
                    <a:pt x="51155" y="597488"/>
                  </a:lnTo>
                  <a:lnTo>
                    <a:pt x="597488" y="51155"/>
                  </a:lnTo>
                  <a:lnTo>
                    <a:pt x="323980" y="51155"/>
                  </a:lnTo>
                  <a:close/>
                  <a:moveTo>
                    <a:pt x="2233759" y="2506584"/>
                  </a:moveTo>
                  <a:cubicBezTo>
                    <a:pt x="2308786" y="2506584"/>
                    <a:pt x="2376992" y="2475891"/>
                    <a:pt x="2426101" y="2426783"/>
                  </a:cubicBezTo>
                  <a:cubicBezTo>
                    <a:pt x="2475891" y="2376992"/>
                    <a:pt x="2506584" y="2308786"/>
                    <a:pt x="2506584" y="2233759"/>
                  </a:cubicBezTo>
                  <a:lnTo>
                    <a:pt x="2506584" y="1960251"/>
                  </a:lnTo>
                  <a:lnTo>
                    <a:pt x="1960251" y="2506584"/>
                  </a:lnTo>
                  <a:lnTo>
                    <a:pt x="2233759" y="2506584"/>
                  </a:lnTo>
                  <a:close/>
                  <a:moveTo>
                    <a:pt x="909191" y="2506584"/>
                  </a:moveTo>
                  <a:lnTo>
                    <a:pt x="1295239" y="2506584"/>
                  </a:lnTo>
                  <a:lnTo>
                    <a:pt x="2506584" y="1295239"/>
                  </a:lnTo>
                  <a:lnTo>
                    <a:pt x="2506584" y="909191"/>
                  </a:lnTo>
                  <a:lnTo>
                    <a:pt x="909191" y="2506584"/>
                  </a:ln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8C3E423F-7ABC-4618-8DF6-D4718916F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805" y="3606770"/>
            <a:ext cx="8709995" cy="580219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7164050" y="-114300"/>
            <a:ext cx="2247900" cy="10401300"/>
          </a:xfrm>
          <a:prstGeom prst="rect">
            <a:avLst/>
          </a:prstGeom>
          <a:solidFill>
            <a:schemeClr val="tx1"/>
          </a:solidFill>
        </p:spPr>
      </p:sp>
      <p:sp>
        <p:nvSpPr>
          <p:cNvPr id="4" name="TextBox 4"/>
          <p:cNvSpPr txBox="1"/>
          <p:nvPr/>
        </p:nvSpPr>
        <p:spPr>
          <a:xfrm>
            <a:off x="1006897" y="815448"/>
            <a:ext cx="9747955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5"/>
              </a:lnSpc>
            </a:pPr>
            <a:r>
              <a:rPr lang="en-US" sz="5877" spc="411" dirty="0">
                <a:solidFill>
                  <a:srgbClr val="202020"/>
                </a:solidFill>
                <a:latin typeface="Montserrat Classic Bold"/>
              </a:rPr>
              <a:t>POR QUE SOLUCINAR ESTE PROBLEMA?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533398" y="4950375"/>
            <a:ext cx="45719" cy="2250520"/>
          </a:xfrm>
          <a:prstGeom prst="rect">
            <a:avLst/>
          </a:prstGeom>
          <a:solidFill>
            <a:srgbClr val="202020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37350" y="6596362"/>
            <a:ext cx="2941500" cy="2941500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9FC1932-A508-4A91-A333-D75F78D52BAB}"/>
              </a:ext>
            </a:extLst>
          </p:cNvPr>
          <p:cNvGrpSpPr/>
          <p:nvPr/>
        </p:nvGrpSpPr>
        <p:grpSpPr>
          <a:xfrm>
            <a:off x="9987448" y="2731797"/>
            <a:ext cx="6867230" cy="6779688"/>
            <a:chOff x="9710990" y="2836854"/>
            <a:chExt cx="6867230" cy="6779688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AFFF8C7E-98C4-416A-99C6-15EB011CD5F6}"/>
                </a:ext>
              </a:extLst>
            </p:cNvPr>
            <p:cNvSpPr/>
            <p:nvPr/>
          </p:nvSpPr>
          <p:spPr>
            <a:xfrm>
              <a:off x="9710990" y="2836854"/>
              <a:ext cx="6867230" cy="6779688"/>
            </a:xfrm>
            <a:prstGeom prst="roundRect">
              <a:avLst/>
            </a:prstGeom>
            <a:solidFill>
              <a:srgbClr val="273A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8D0F7CD-53B5-482C-8D88-B9E73A08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4710" y="2990666"/>
              <a:ext cx="6499260" cy="6472066"/>
            </a:xfrm>
            <a:prstGeom prst="rect">
              <a:avLst/>
            </a:prstGeom>
          </p:spPr>
        </p:pic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DD726B5A-AA03-496C-9DAC-0D76E3B43B28}"/>
              </a:ext>
            </a:extLst>
          </p:cNvPr>
          <p:cNvSpPr txBox="1"/>
          <p:nvPr/>
        </p:nvSpPr>
        <p:spPr>
          <a:xfrm>
            <a:off x="1597572" y="4176958"/>
            <a:ext cx="8285423" cy="164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Facilitar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o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trabalho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do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produtor</a:t>
            </a:r>
            <a:endParaRPr lang="en-US" sz="4800" spc="381" dirty="0">
              <a:solidFill>
                <a:srgbClr val="202020"/>
              </a:solidFill>
              <a:latin typeface="Montserrat Classic" panose="020B0604020202020204" charset="0"/>
            </a:endParaRPr>
          </a:p>
        </p:txBody>
      </p:sp>
      <p:pic>
        <p:nvPicPr>
          <p:cNvPr id="4098" name="Picture 2" descr="Sinal de hotel rural de uma casa e uma folha - ícones de edifícios grátis">
            <a:extLst>
              <a:ext uri="{FF2B5EF4-FFF2-40B4-BE49-F238E27FC236}">
                <a16:creationId xmlns:a16="http://schemas.microsoft.com/office/drawing/2014/main" id="{3248B78C-33B4-41E7-9E00-7A9C9CD8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22" y="40635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5">
            <a:extLst>
              <a:ext uri="{FF2B5EF4-FFF2-40B4-BE49-F238E27FC236}">
                <a16:creationId xmlns:a16="http://schemas.microsoft.com/office/drawing/2014/main" id="{760D8EA3-D582-4B60-9CF9-5D9759F6409D}"/>
              </a:ext>
            </a:extLst>
          </p:cNvPr>
          <p:cNvSpPr/>
          <p:nvPr/>
        </p:nvSpPr>
        <p:spPr>
          <a:xfrm>
            <a:off x="533397" y="-190499"/>
            <a:ext cx="45719" cy="4367458"/>
          </a:xfrm>
          <a:prstGeom prst="rect">
            <a:avLst/>
          </a:prstGeom>
          <a:solidFill>
            <a:srgbClr val="202020"/>
          </a:solidFill>
        </p:spPr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764783E-1290-47D0-B04E-9B7E9B9B911A}"/>
              </a:ext>
            </a:extLst>
          </p:cNvPr>
          <p:cNvGrpSpPr/>
          <p:nvPr/>
        </p:nvGrpSpPr>
        <p:grpSpPr>
          <a:xfrm>
            <a:off x="16459200" y="266700"/>
            <a:ext cx="1902948" cy="1903000"/>
            <a:chOff x="16336275" y="327582"/>
            <a:chExt cx="1902948" cy="1903000"/>
          </a:xfrm>
        </p:grpSpPr>
        <p:grpSp>
          <p:nvGrpSpPr>
            <p:cNvPr id="24" name="Picture 12">
              <a:extLst>
                <a:ext uri="{FF2B5EF4-FFF2-40B4-BE49-F238E27FC236}">
                  <a16:creationId xmlns:a16="http://schemas.microsoft.com/office/drawing/2014/main" id="{3A03A4BD-1C47-49B5-8A15-BB988EAC230C}"/>
                </a:ext>
              </a:extLst>
            </p:cNvPr>
            <p:cNvGrpSpPr/>
            <p:nvPr/>
          </p:nvGrpSpPr>
          <p:grpSpPr>
            <a:xfrm rot="5400000">
              <a:off x="16336249" y="327608"/>
              <a:ext cx="1903000" cy="1902948"/>
              <a:chOff x="16615001" y="1072502"/>
              <a:chExt cx="1903000" cy="1902948"/>
            </a:xfrm>
          </p:grpSpPr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1314E27E-0C43-4C75-8CC5-C2CFDDAD1BBF}"/>
                  </a:ext>
                </a:extLst>
              </p:cNvPr>
              <p:cNvSpPr/>
              <p:nvPr/>
            </p:nvSpPr>
            <p:spPr>
              <a:xfrm>
                <a:off x="16531373" y="988876"/>
                <a:ext cx="2061583" cy="2061527"/>
              </a:xfrm>
              <a:custGeom>
                <a:avLst/>
                <a:gdLst>
                  <a:gd name="connsiteX0" fmla="*/ 83628 w 2061583"/>
                  <a:gd name="connsiteY0" fmla="*/ 83626 h 2061527"/>
                  <a:gd name="connsiteX1" fmla="*/ 1986628 w 2061583"/>
                  <a:gd name="connsiteY1" fmla="*/ 83626 h 2061527"/>
                  <a:gd name="connsiteX2" fmla="*/ 1986628 w 2061583"/>
                  <a:gd name="connsiteY2" fmla="*/ 1986574 h 2061527"/>
                  <a:gd name="connsiteX3" fmla="*/ 83628 w 2061583"/>
                  <a:gd name="connsiteY3" fmla="*/ 1986574 h 206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583" h="2061527">
                    <a:moveTo>
                      <a:pt x="83628" y="83626"/>
                    </a:moveTo>
                    <a:lnTo>
                      <a:pt x="1986628" y="83626"/>
                    </a:lnTo>
                    <a:lnTo>
                      <a:pt x="1986628" y="1986574"/>
                    </a:lnTo>
                    <a:lnTo>
                      <a:pt x="83628" y="1986574"/>
                    </a:lnTo>
                    <a:close/>
                  </a:path>
                </a:pathLst>
              </a:custGeom>
              <a:noFill/>
              <a:ln w="2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49A8BDA9-36DC-4538-B5E2-3D5EB740A6B5}"/>
                  </a:ext>
                </a:extLst>
              </p:cNvPr>
              <p:cNvSpPr/>
              <p:nvPr/>
            </p:nvSpPr>
            <p:spPr>
              <a:xfrm>
                <a:off x="16902433" y="1835663"/>
                <a:ext cx="1308313" cy="356803"/>
              </a:xfrm>
              <a:custGeom>
                <a:avLst/>
                <a:gdLst>
                  <a:gd name="connsiteX0" fmla="*/ 188318 w 1308312"/>
                  <a:gd name="connsiteY0" fmla="*/ 29734 h 356802"/>
                  <a:gd name="connsiteX1" fmla="*/ 29734 w 1308312"/>
                  <a:gd name="connsiteY1" fmla="*/ 188313 h 356802"/>
                  <a:gd name="connsiteX2" fmla="*/ 188318 w 1308312"/>
                  <a:gd name="connsiteY2" fmla="*/ 346892 h 356802"/>
                  <a:gd name="connsiteX3" fmla="*/ 346901 w 1308312"/>
                  <a:gd name="connsiteY3" fmla="*/ 188313 h 356802"/>
                  <a:gd name="connsiteX4" fmla="*/ 188318 w 1308312"/>
                  <a:gd name="connsiteY4" fmla="*/ 29734 h 356802"/>
                  <a:gd name="connsiteX5" fmla="*/ 1139818 w 1308312"/>
                  <a:gd name="connsiteY5" fmla="*/ 29734 h 356802"/>
                  <a:gd name="connsiteX6" fmla="*/ 981234 w 1308312"/>
                  <a:gd name="connsiteY6" fmla="*/ 188313 h 356802"/>
                  <a:gd name="connsiteX7" fmla="*/ 1139818 w 1308312"/>
                  <a:gd name="connsiteY7" fmla="*/ 346892 h 356802"/>
                  <a:gd name="connsiteX8" fmla="*/ 1298401 w 1308312"/>
                  <a:gd name="connsiteY8" fmla="*/ 188313 h 356802"/>
                  <a:gd name="connsiteX9" fmla="*/ 1139818 w 1308312"/>
                  <a:gd name="connsiteY9" fmla="*/ 29734 h 356802"/>
                  <a:gd name="connsiteX10" fmla="*/ 664068 w 1308312"/>
                  <a:gd name="connsiteY10" fmla="*/ 29734 h 356802"/>
                  <a:gd name="connsiteX11" fmla="*/ 505484 w 1308312"/>
                  <a:gd name="connsiteY11" fmla="*/ 188313 h 356802"/>
                  <a:gd name="connsiteX12" fmla="*/ 664068 w 1308312"/>
                  <a:gd name="connsiteY12" fmla="*/ 346892 h 356802"/>
                  <a:gd name="connsiteX13" fmla="*/ 822651 w 1308312"/>
                  <a:gd name="connsiteY13" fmla="*/ 188313 h 356802"/>
                  <a:gd name="connsiteX14" fmla="*/ 664068 w 1308312"/>
                  <a:gd name="connsiteY14" fmla="*/ 29734 h 3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8312" h="356802">
                    <a:moveTo>
                      <a:pt x="188318" y="29734"/>
                    </a:moveTo>
                    <a:cubicBezTo>
                      <a:pt x="100700" y="29734"/>
                      <a:pt x="29734" y="100698"/>
                      <a:pt x="29734" y="188313"/>
                    </a:cubicBezTo>
                    <a:cubicBezTo>
                      <a:pt x="29734" y="275927"/>
                      <a:pt x="100700" y="346892"/>
                      <a:pt x="188318" y="346892"/>
                    </a:cubicBezTo>
                    <a:cubicBezTo>
                      <a:pt x="275935" y="346892"/>
                      <a:pt x="346901" y="275927"/>
                      <a:pt x="346901" y="188313"/>
                    </a:cubicBezTo>
                    <a:cubicBezTo>
                      <a:pt x="346901" y="100698"/>
                      <a:pt x="275935" y="29734"/>
                      <a:pt x="188318" y="29734"/>
                    </a:cubicBezTo>
                    <a:close/>
                    <a:moveTo>
                      <a:pt x="1139818" y="29734"/>
                    </a:moveTo>
                    <a:cubicBezTo>
                      <a:pt x="1052201" y="29734"/>
                      <a:pt x="981234" y="100698"/>
                      <a:pt x="981234" y="188313"/>
                    </a:cubicBezTo>
                    <a:cubicBezTo>
                      <a:pt x="981234" y="275927"/>
                      <a:pt x="1052201" y="346892"/>
                      <a:pt x="1139818" y="346892"/>
                    </a:cubicBezTo>
                    <a:cubicBezTo>
                      <a:pt x="1227435" y="346892"/>
                      <a:pt x="1298401" y="275927"/>
                      <a:pt x="1298401" y="188313"/>
                    </a:cubicBezTo>
                    <a:cubicBezTo>
                      <a:pt x="1298401" y="100698"/>
                      <a:pt x="1227435" y="29734"/>
                      <a:pt x="1139818" y="29734"/>
                    </a:cubicBezTo>
                    <a:close/>
                    <a:moveTo>
                      <a:pt x="664068" y="29734"/>
                    </a:moveTo>
                    <a:cubicBezTo>
                      <a:pt x="576451" y="29734"/>
                      <a:pt x="505484" y="100698"/>
                      <a:pt x="505484" y="188313"/>
                    </a:cubicBezTo>
                    <a:cubicBezTo>
                      <a:pt x="505484" y="275927"/>
                      <a:pt x="576451" y="346892"/>
                      <a:pt x="664068" y="346892"/>
                    </a:cubicBezTo>
                    <a:cubicBezTo>
                      <a:pt x="751685" y="346892"/>
                      <a:pt x="822651" y="275927"/>
                      <a:pt x="822651" y="188313"/>
                    </a:cubicBezTo>
                    <a:cubicBezTo>
                      <a:pt x="822651" y="100698"/>
                      <a:pt x="751685" y="29734"/>
                      <a:pt x="664068" y="29734"/>
                    </a:cubicBezTo>
                    <a:close/>
                  </a:path>
                </a:pathLst>
              </a:custGeom>
              <a:solidFill>
                <a:srgbClr val="00C4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EA0E3B0-D102-44C7-A3A9-7D5CEA4A341D}"/>
                </a:ext>
              </a:extLst>
            </p:cNvPr>
            <p:cNvSpPr/>
            <p:nvPr/>
          </p:nvSpPr>
          <p:spPr>
            <a:xfrm rot="5400000">
              <a:off x="17126445" y="1090769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0E36AFBF-506F-4970-9190-D63C5B44E32A}"/>
                </a:ext>
              </a:extLst>
            </p:cNvPr>
            <p:cNvSpPr/>
            <p:nvPr/>
          </p:nvSpPr>
          <p:spPr>
            <a:xfrm rot="5400000">
              <a:off x="16160563" y="1090768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id="{052EA05B-BE90-437D-91F5-E78EF113177A}"/>
              </a:ext>
            </a:extLst>
          </p:cNvPr>
          <p:cNvGrpSpPr/>
          <p:nvPr/>
        </p:nvGrpSpPr>
        <p:grpSpPr>
          <a:xfrm rot="5400000">
            <a:off x="8249408" y="9825954"/>
            <a:ext cx="1292746" cy="1376638"/>
            <a:chOff x="0" y="0"/>
            <a:chExt cx="1723661" cy="1835518"/>
          </a:xfrm>
        </p:grpSpPr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7F6B0029-54D8-49FE-8DCA-2DC564536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0"/>
              <a:ext cx="1723661" cy="524123"/>
            </a:xfrm>
            <a:prstGeom prst="rect">
              <a:avLst/>
            </a:prstGeom>
          </p:spPr>
        </p:pic>
        <p:pic>
          <p:nvPicPr>
            <p:cNvPr id="31" name="Picture 13">
              <a:extLst>
                <a:ext uri="{FF2B5EF4-FFF2-40B4-BE49-F238E27FC236}">
                  <a16:creationId xmlns:a16="http://schemas.microsoft.com/office/drawing/2014/main" id="{BD026A3E-DA5D-42FF-BA06-12474F7E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652935"/>
              <a:ext cx="1723661" cy="524123"/>
            </a:xfrm>
            <a:prstGeom prst="rect">
              <a:avLst/>
            </a:prstGeom>
          </p:spPr>
        </p:pic>
        <p:pic>
          <p:nvPicPr>
            <p:cNvPr id="32" name="Picture 14">
              <a:extLst>
                <a:ext uri="{FF2B5EF4-FFF2-40B4-BE49-F238E27FC236}">
                  <a16:creationId xmlns:a16="http://schemas.microsoft.com/office/drawing/2014/main" id="{86155103-A248-46C6-9BAD-802A33C9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1311395"/>
              <a:ext cx="1723661" cy="5241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7164050" y="-114300"/>
            <a:ext cx="2247900" cy="10401300"/>
          </a:xfrm>
          <a:prstGeom prst="rect">
            <a:avLst/>
          </a:prstGeom>
          <a:solidFill>
            <a:schemeClr val="tx1"/>
          </a:solidFill>
        </p:spPr>
      </p:sp>
      <p:sp>
        <p:nvSpPr>
          <p:cNvPr id="4" name="TextBox 4"/>
          <p:cNvSpPr txBox="1"/>
          <p:nvPr/>
        </p:nvSpPr>
        <p:spPr>
          <a:xfrm>
            <a:off x="1006897" y="815448"/>
            <a:ext cx="9747955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5"/>
              </a:lnSpc>
            </a:pPr>
            <a:r>
              <a:rPr lang="en-US" sz="5877" spc="411" dirty="0">
                <a:solidFill>
                  <a:srgbClr val="202020"/>
                </a:solidFill>
                <a:latin typeface="Montserrat Classic Bold"/>
              </a:rPr>
              <a:t>POR QUE SOLUCINAR ESTE PROBLEMA?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533398" y="4950375"/>
            <a:ext cx="45719" cy="2250520"/>
          </a:xfrm>
          <a:prstGeom prst="rect">
            <a:avLst/>
          </a:prstGeom>
          <a:solidFill>
            <a:srgbClr val="202020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37350" y="6596362"/>
            <a:ext cx="2941500" cy="29415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DD726B5A-AA03-496C-9DAC-0D76E3B43B28}"/>
              </a:ext>
            </a:extLst>
          </p:cNvPr>
          <p:cNvSpPr txBox="1"/>
          <p:nvPr/>
        </p:nvSpPr>
        <p:spPr>
          <a:xfrm>
            <a:off x="1597572" y="4176958"/>
            <a:ext cx="8285423" cy="164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pt-BR" sz="4800" spc="381" dirty="0">
                <a:solidFill>
                  <a:srgbClr val="202020"/>
                </a:solidFill>
                <a:latin typeface="Montserrat Classic" panose="020B0604020202020204" charset="0"/>
              </a:rPr>
              <a:t>Melhorar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tomada</a:t>
            </a:r>
            <a:r>
              <a:rPr lang="en-US" sz="4800" spc="381" dirty="0">
                <a:solidFill>
                  <a:srgbClr val="202020"/>
                </a:solidFill>
                <a:latin typeface="Montserrat Classic" panose="020B0604020202020204" charset="0"/>
              </a:rPr>
              <a:t> de </a:t>
            </a:r>
          </a:p>
          <a:p>
            <a:pPr>
              <a:lnSpc>
                <a:spcPts val="6810"/>
              </a:lnSpc>
            </a:pPr>
            <a:r>
              <a:rPr lang="en-US" sz="4800" spc="381" dirty="0" err="1">
                <a:solidFill>
                  <a:srgbClr val="202020"/>
                </a:solidFill>
                <a:latin typeface="Montserrat Classic" panose="020B0604020202020204" charset="0"/>
              </a:rPr>
              <a:t>decisões</a:t>
            </a:r>
            <a:endParaRPr lang="en-US" sz="4800" spc="381" dirty="0">
              <a:solidFill>
                <a:srgbClr val="202020"/>
              </a:solidFill>
              <a:latin typeface="Montserrat Classic" panose="020B0604020202020204" charset="0"/>
            </a:endParaRPr>
          </a:p>
        </p:txBody>
      </p:sp>
      <p:pic>
        <p:nvPicPr>
          <p:cNvPr id="4098" name="Picture 2" descr="Sinal de hotel rural de uma casa e uma folha - ícones de edifícios grátis">
            <a:extLst>
              <a:ext uri="{FF2B5EF4-FFF2-40B4-BE49-F238E27FC236}">
                <a16:creationId xmlns:a16="http://schemas.microsoft.com/office/drawing/2014/main" id="{3248B78C-33B4-41E7-9E00-7A9C9CD8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22" y="40635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5">
            <a:extLst>
              <a:ext uri="{FF2B5EF4-FFF2-40B4-BE49-F238E27FC236}">
                <a16:creationId xmlns:a16="http://schemas.microsoft.com/office/drawing/2014/main" id="{760D8EA3-D582-4B60-9CF9-5D9759F6409D}"/>
              </a:ext>
            </a:extLst>
          </p:cNvPr>
          <p:cNvSpPr/>
          <p:nvPr/>
        </p:nvSpPr>
        <p:spPr>
          <a:xfrm>
            <a:off x="533397" y="-190499"/>
            <a:ext cx="45719" cy="4367458"/>
          </a:xfrm>
          <a:prstGeom prst="rect">
            <a:avLst/>
          </a:prstGeom>
          <a:solidFill>
            <a:srgbClr val="202020"/>
          </a:solidFill>
        </p:spPr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764783E-1290-47D0-B04E-9B7E9B9B911A}"/>
              </a:ext>
            </a:extLst>
          </p:cNvPr>
          <p:cNvGrpSpPr/>
          <p:nvPr/>
        </p:nvGrpSpPr>
        <p:grpSpPr>
          <a:xfrm>
            <a:off x="16459200" y="266700"/>
            <a:ext cx="1902948" cy="1903000"/>
            <a:chOff x="16336275" y="327582"/>
            <a:chExt cx="1902948" cy="1903000"/>
          </a:xfrm>
        </p:grpSpPr>
        <p:grpSp>
          <p:nvGrpSpPr>
            <p:cNvPr id="24" name="Picture 12">
              <a:extLst>
                <a:ext uri="{FF2B5EF4-FFF2-40B4-BE49-F238E27FC236}">
                  <a16:creationId xmlns:a16="http://schemas.microsoft.com/office/drawing/2014/main" id="{3A03A4BD-1C47-49B5-8A15-BB988EAC230C}"/>
                </a:ext>
              </a:extLst>
            </p:cNvPr>
            <p:cNvGrpSpPr/>
            <p:nvPr/>
          </p:nvGrpSpPr>
          <p:grpSpPr>
            <a:xfrm rot="5400000">
              <a:off x="16336249" y="327608"/>
              <a:ext cx="1903000" cy="1902948"/>
              <a:chOff x="16615001" y="1072502"/>
              <a:chExt cx="1903000" cy="1902948"/>
            </a:xfrm>
          </p:grpSpPr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1314E27E-0C43-4C75-8CC5-C2CFDDAD1BBF}"/>
                  </a:ext>
                </a:extLst>
              </p:cNvPr>
              <p:cNvSpPr/>
              <p:nvPr/>
            </p:nvSpPr>
            <p:spPr>
              <a:xfrm>
                <a:off x="16531373" y="988876"/>
                <a:ext cx="2061583" cy="2061527"/>
              </a:xfrm>
              <a:custGeom>
                <a:avLst/>
                <a:gdLst>
                  <a:gd name="connsiteX0" fmla="*/ 83628 w 2061583"/>
                  <a:gd name="connsiteY0" fmla="*/ 83626 h 2061527"/>
                  <a:gd name="connsiteX1" fmla="*/ 1986628 w 2061583"/>
                  <a:gd name="connsiteY1" fmla="*/ 83626 h 2061527"/>
                  <a:gd name="connsiteX2" fmla="*/ 1986628 w 2061583"/>
                  <a:gd name="connsiteY2" fmla="*/ 1986574 h 2061527"/>
                  <a:gd name="connsiteX3" fmla="*/ 83628 w 2061583"/>
                  <a:gd name="connsiteY3" fmla="*/ 1986574 h 206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583" h="2061527">
                    <a:moveTo>
                      <a:pt x="83628" y="83626"/>
                    </a:moveTo>
                    <a:lnTo>
                      <a:pt x="1986628" y="83626"/>
                    </a:lnTo>
                    <a:lnTo>
                      <a:pt x="1986628" y="1986574"/>
                    </a:lnTo>
                    <a:lnTo>
                      <a:pt x="83628" y="1986574"/>
                    </a:lnTo>
                    <a:close/>
                  </a:path>
                </a:pathLst>
              </a:custGeom>
              <a:noFill/>
              <a:ln w="2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49A8BDA9-36DC-4538-B5E2-3D5EB740A6B5}"/>
                  </a:ext>
                </a:extLst>
              </p:cNvPr>
              <p:cNvSpPr/>
              <p:nvPr/>
            </p:nvSpPr>
            <p:spPr>
              <a:xfrm>
                <a:off x="16902433" y="1835663"/>
                <a:ext cx="1308313" cy="356803"/>
              </a:xfrm>
              <a:custGeom>
                <a:avLst/>
                <a:gdLst>
                  <a:gd name="connsiteX0" fmla="*/ 188318 w 1308312"/>
                  <a:gd name="connsiteY0" fmla="*/ 29734 h 356802"/>
                  <a:gd name="connsiteX1" fmla="*/ 29734 w 1308312"/>
                  <a:gd name="connsiteY1" fmla="*/ 188313 h 356802"/>
                  <a:gd name="connsiteX2" fmla="*/ 188318 w 1308312"/>
                  <a:gd name="connsiteY2" fmla="*/ 346892 h 356802"/>
                  <a:gd name="connsiteX3" fmla="*/ 346901 w 1308312"/>
                  <a:gd name="connsiteY3" fmla="*/ 188313 h 356802"/>
                  <a:gd name="connsiteX4" fmla="*/ 188318 w 1308312"/>
                  <a:gd name="connsiteY4" fmla="*/ 29734 h 356802"/>
                  <a:gd name="connsiteX5" fmla="*/ 1139818 w 1308312"/>
                  <a:gd name="connsiteY5" fmla="*/ 29734 h 356802"/>
                  <a:gd name="connsiteX6" fmla="*/ 981234 w 1308312"/>
                  <a:gd name="connsiteY6" fmla="*/ 188313 h 356802"/>
                  <a:gd name="connsiteX7" fmla="*/ 1139818 w 1308312"/>
                  <a:gd name="connsiteY7" fmla="*/ 346892 h 356802"/>
                  <a:gd name="connsiteX8" fmla="*/ 1298401 w 1308312"/>
                  <a:gd name="connsiteY8" fmla="*/ 188313 h 356802"/>
                  <a:gd name="connsiteX9" fmla="*/ 1139818 w 1308312"/>
                  <a:gd name="connsiteY9" fmla="*/ 29734 h 356802"/>
                  <a:gd name="connsiteX10" fmla="*/ 664068 w 1308312"/>
                  <a:gd name="connsiteY10" fmla="*/ 29734 h 356802"/>
                  <a:gd name="connsiteX11" fmla="*/ 505484 w 1308312"/>
                  <a:gd name="connsiteY11" fmla="*/ 188313 h 356802"/>
                  <a:gd name="connsiteX12" fmla="*/ 664068 w 1308312"/>
                  <a:gd name="connsiteY12" fmla="*/ 346892 h 356802"/>
                  <a:gd name="connsiteX13" fmla="*/ 822651 w 1308312"/>
                  <a:gd name="connsiteY13" fmla="*/ 188313 h 356802"/>
                  <a:gd name="connsiteX14" fmla="*/ 664068 w 1308312"/>
                  <a:gd name="connsiteY14" fmla="*/ 29734 h 3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8312" h="356802">
                    <a:moveTo>
                      <a:pt x="188318" y="29734"/>
                    </a:moveTo>
                    <a:cubicBezTo>
                      <a:pt x="100700" y="29734"/>
                      <a:pt x="29734" y="100698"/>
                      <a:pt x="29734" y="188313"/>
                    </a:cubicBezTo>
                    <a:cubicBezTo>
                      <a:pt x="29734" y="275927"/>
                      <a:pt x="100700" y="346892"/>
                      <a:pt x="188318" y="346892"/>
                    </a:cubicBezTo>
                    <a:cubicBezTo>
                      <a:pt x="275935" y="346892"/>
                      <a:pt x="346901" y="275927"/>
                      <a:pt x="346901" y="188313"/>
                    </a:cubicBezTo>
                    <a:cubicBezTo>
                      <a:pt x="346901" y="100698"/>
                      <a:pt x="275935" y="29734"/>
                      <a:pt x="188318" y="29734"/>
                    </a:cubicBezTo>
                    <a:close/>
                    <a:moveTo>
                      <a:pt x="1139818" y="29734"/>
                    </a:moveTo>
                    <a:cubicBezTo>
                      <a:pt x="1052201" y="29734"/>
                      <a:pt x="981234" y="100698"/>
                      <a:pt x="981234" y="188313"/>
                    </a:cubicBezTo>
                    <a:cubicBezTo>
                      <a:pt x="981234" y="275927"/>
                      <a:pt x="1052201" y="346892"/>
                      <a:pt x="1139818" y="346892"/>
                    </a:cubicBezTo>
                    <a:cubicBezTo>
                      <a:pt x="1227435" y="346892"/>
                      <a:pt x="1298401" y="275927"/>
                      <a:pt x="1298401" y="188313"/>
                    </a:cubicBezTo>
                    <a:cubicBezTo>
                      <a:pt x="1298401" y="100698"/>
                      <a:pt x="1227435" y="29734"/>
                      <a:pt x="1139818" y="29734"/>
                    </a:cubicBezTo>
                    <a:close/>
                    <a:moveTo>
                      <a:pt x="664068" y="29734"/>
                    </a:moveTo>
                    <a:cubicBezTo>
                      <a:pt x="576451" y="29734"/>
                      <a:pt x="505484" y="100698"/>
                      <a:pt x="505484" y="188313"/>
                    </a:cubicBezTo>
                    <a:cubicBezTo>
                      <a:pt x="505484" y="275927"/>
                      <a:pt x="576451" y="346892"/>
                      <a:pt x="664068" y="346892"/>
                    </a:cubicBezTo>
                    <a:cubicBezTo>
                      <a:pt x="751685" y="346892"/>
                      <a:pt x="822651" y="275927"/>
                      <a:pt x="822651" y="188313"/>
                    </a:cubicBezTo>
                    <a:cubicBezTo>
                      <a:pt x="822651" y="100698"/>
                      <a:pt x="751685" y="29734"/>
                      <a:pt x="664068" y="29734"/>
                    </a:cubicBezTo>
                    <a:close/>
                  </a:path>
                </a:pathLst>
              </a:custGeom>
              <a:solidFill>
                <a:srgbClr val="00C4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EA0E3B0-D102-44C7-A3A9-7D5CEA4A341D}"/>
                </a:ext>
              </a:extLst>
            </p:cNvPr>
            <p:cNvSpPr/>
            <p:nvPr/>
          </p:nvSpPr>
          <p:spPr>
            <a:xfrm rot="5400000">
              <a:off x="17126445" y="1090769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0E36AFBF-506F-4970-9190-D63C5B44E32A}"/>
                </a:ext>
              </a:extLst>
            </p:cNvPr>
            <p:cNvSpPr/>
            <p:nvPr/>
          </p:nvSpPr>
          <p:spPr>
            <a:xfrm rot="5400000">
              <a:off x="16160563" y="1090768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id="{052EA05B-BE90-437D-91F5-E78EF113177A}"/>
              </a:ext>
            </a:extLst>
          </p:cNvPr>
          <p:cNvGrpSpPr/>
          <p:nvPr/>
        </p:nvGrpSpPr>
        <p:grpSpPr>
          <a:xfrm rot="5400000">
            <a:off x="8249408" y="9825954"/>
            <a:ext cx="1292746" cy="1376638"/>
            <a:chOff x="0" y="0"/>
            <a:chExt cx="1723661" cy="1835518"/>
          </a:xfrm>
        </p:grpSpPr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7F6B0029-54D8-49FE-8DCA-2DC564536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0"/>
              <a:ext cx="1723661" cy="524123"/>
            </a:xfrm>
            <a:prstGeom prst="rect">
              <a:avLst/>
            </a:prstGeom>
          </p:spPr>
        </p:pic>
        <p:pic>
          <p:nvPicPr>
            <p:cNvPr id="31" name="Picture 13">
              <a:extLst>
                <a:ext uri="{FF2B5EF4-FFF2-40B4-BE49-F238E27FC236}">
                  <a16:creationId xmlns:a16="http://schemas.microsoft.com/office/drawing/2014/main" id="{BD026A3E-DA5D-42FF-BA06-12474F7E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652935"/>
              <a:ext cx="1723661" cy="524123"/>
            </a:xfrm>
            <a:prstGeom prst="rect">
              <a:avLst/>
            </a:prstGeom>
          </p:spPr>
        </p:pic>
        <p:pic>
          <p:nvPicPr>
            <p:cNvPr id="32" name="Picture 14">
              <a:extLst>
                <a:ext uri="{FF2B5EF4-FFF2-40B4-BE49-F238E27FC236}">
                  <a16:creationId xmlns:a16="http://schemas.microsoft.com/office/drawing/2014/main" id="{86155103-A248-46C6-9BAD-802A33C9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5610" t="39459" r="16458" b="39884"/>
            <a:stretch>
              <a:fillRect/>
            </a:stretch>
          </p:blipFill>
          <p:spPr>
            <a:xfrm>
              <a:off x="0" y="1311395"/>
              <a:ext cx="1723661" cy="524123"/>
            </a:xfrm>
            <a:prstGeom prst="rect">
              <a:avLst/>
            </a:prstGeom>
          </p:spPr>
        </p:pic>
      </p:grpSp>
      <p:pic>
        <p:nvPicPr>
          <p:cNvPr id="33" name="Picture 2" descr="6 métodos de tomada de decisão + 11 dicas práticas">
            <a:extLst>
              <a:ext uri="{FF2B5EF4-FFF2-40B4-BE49-F238E27FC236}">
                <a16:creationId xmlns:a16="http://schemas.microsoft.com/office/drawing/2014/main" id="{D984B0D8-2C7A-4916-86D0-8A5AB08F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722" y="3009900"/>
            <a:ext cx="7620000" cy="525882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FFF7CC5-875F-4D5C-A6F3-C4EFDACF3D5D}"/>
              </a:ext>
            </a:extLst>
          </p:cNvPr>
          <p:cNvSpPr/>
          <p:nvPr/>
        </p:nvSpPr>
        <p:spPr>
          <a:xfrm rot="20820247">
            <a:off x="9763858" y="4133264"/>
            <a:ext cx="884930" cy="812405"/>
          </a:xfrm>
          <a:prstGeom prst="rect">
            <a:avLst/>
          </a:prstGeom>
          <a:solidFill>
            <a:srgbClr val="6B6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272B0DC-53DE-4097-83CE-71DF4282E36E}"/>
              </a:ext>
            </a:extLst>
          </p:cNvPr>
          <p:cNvSpPr/>
          <p:nvPr/>
        </p:nvSpPr>
        <p:spPr>
          <a:xfrm rot="21362290">
            <a:off x="10220334" y="4048873"/>
            <a:ext cx="884930" cy="812405"/>
          </a:xfrm>
          <a:prstGeom prst="rect">
            <a:avLst/>
          </a:prstGeom>
          <a:solidFill>
            <a:srgbClr val="6B6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39DBE-88F3-41F6-8C66-86097BB93866}"/>
              </a:ext>
            </a:extLst>
          </p:cNvPr>
          <p:cNvSpPr txBox="1"/>
          <p:nvPr/>
        </p:nvSpPr>
        <p:spPr>
          <a:xfrm rot="21041745">
            <a:off x="9652373" y="4070355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rial Black" panose="020B0A04020102020204" pitchFamily="34" charset="0"/>
              </a:rPr>
              <a:t>NÃO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3396329F-EDFC-4D86-9CDA-C5EFF6DA10BA}"/>
              </a:ext>
            </a:extLst>
          </p:cNvPr>
          <p:cNvSpPr/>
          <p:nvPr/>
        </p:nvSpPr>
        <p:spPr>
          <a:xfrm rot="21362290">
            <a:off x="14733608" y="4093100"/>
            <a:ext cx="884930" cy="812405"/>
          </a:xfrm>
          <a:prstGeom prst="rect">
            <a:avLst/>
          </a:prstGeom>
          <a:solidFill>
            <a:srgbClr val="6B6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74C855E-C9AE-4C8E-A300-174C24910087}"/>
              </a:ext>
            </a:extLst>
          </p:cNvPr>
          <p:cNvSpPr/>
          <p:nvPr/>
        </p:nvSpPr>
        <p:spPr>
          <a:xfrm rot="21362290">
            <a:off x="15196042" y="4093099"/>
            <a:ext cx="884930" cy="812405"/>
          </a:xfrm>
          <a:prstGeom prst="rect">
            <a:avLst/>
          </a:prstGeom>
          <a:solidFill>
            <a:srgbClr val="6B6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F20E9E-EBAF-4815-BC6F-5E4C86AB1640}"/>
              </a:ext>
            </a:extLst>
          </p:cNvPr>
          <p:cNvSpPr/>
          <p:nvPr/>
        </p:nvSpPr>
        <p:spPr>
          <a:xfrm rot="1226705">
            <a:off x="15471720" y="4133264"/>
            <a:ext cx="884930" cy="812405"/>
          </a:xfrm>
          <a:prstGeom prst="rect">
            <a:avLst/>
          </a:prstGeom>
          <a:solidFill>
            <a:srgbClr val="6B6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C68375-9A72-41DB-A1F0-4928560FCA41}"/>
              </a:ext>
            </a:extLst>
          </p:cNvPr>
          <p:cNvSpPr txBox="1"/>
          <p:nvPr/>
        </p:nvSpPr>
        <p:spPr>
          <a:xfrm rot="508806">
            <a:off x="14900816" y="4115063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rial Black" panose="020B0A04020102020204" pitchFamily="34" charset="0"/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2556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695325" y="2133600"/>
            <a:ext cx="38100" cy="8229600"/>
          </a:xfrm>
          <a:prstGeom prst="rect">
            <a:avLst/>
          </a:prstGeom>
          <a:solidFill>
            <a:srgbClr val="00C459"/>
          </a:solidFill>
        </p:spPr>
      </p:sp>
      <p:sp>
        <p:nvSpPr>
          <p:cNvPr id="14" name="TextBox 14"/>
          <p:cNvSpPr txBox="1"/>
          <p:nvPr/>
        </p:nvSpPr>
        <p:spPr>
          <a:xfrm>
            <a:off x="1962874" y="5430841"/>
            <a:ext cx="5595058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4000" spc="373" dirty="0">
                <a:solidFill>
                  <a:srgbClr val="202020"/>
                </a:solidFill>
                <a:latin typeface="Montserrat Classic"/>
              </a:rPr>
              <a:t>BOT </a:t>
            </a:r>
            <a:r>
              <a:rPr lang="en-US" sz="4000" spc="373" dirty="0" err="1">
                <a:solidFill>
                  <a:srgbClr val="202020"/>
                </a:solidFill>
                <a:latin typeface="Montserrat Classic"/>
              </a:rPr>
              <a:t>integrado</a:t>
            </a:r>
            <a:r>
              <a:rPr lang="en-US" sz="4000" spc="373" dirty="0">
                <a:solidFill>
                  <a:srgbClr val="202020"/>
                </a:solidFill>
                <a:latin typeface="Montserrat Classic"/>
              </a:rPr>
              <a:t> </a:t>
            </a:r>
            <a:r>
              <a:rPr lang="en-US" sz="4000" spc="373" dirty="0" err="1">
                <a:solidFill>
                  <a:srgbClr val="202020"/>
                </a:solidFill>
                <a:latin typeface="Montserrat Classic"/>
              </a:rPr>
              <a:t>ao</a:t>
            </a:r>
            <a:r>
              <a:rPr lang="en-US" sz="4000" spc="373" dirty="0">
                <a:solidFill>
                  <a:srgbClr val="202020"/>
                </a:solidFill>
                <a:latin typeface="Montserrat Classic"/>
              </a:rPr>
              <a:t> WhatsApp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196860" y="0"/>
            <a:ext cx="397370" cy="10287000"/>
          </a:xfrm>
          <a:prstGeom prst="rect">
            <a:avLst/>
          </a:prstGeom>
          <a:solidFill>
            <a:srgbClr val="202020"/>
          </a:solidFill>
        </p:spPr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59DD553-F665-4FA8-BCB0-A6EC5567BD20}"/>
              </a:ext>
            </a:extLst>
          </p:cNvPr>
          <p:cNvGrpSpPr/>
          <p:nvPr/>
        </p:nvGrpSpPr>
        <p:grpSpPr>
          <a:xfrm>
            <a:off x="8571920" y="-2985"/>
            <a:ext cx="9716080" cy="10289985"/>
            <a:chOff x="8571920" y="-2985"/>
            <a:chExt cx="9716080" cy="10289985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3CC6E911-ECBF-48BD-995B-0313D565047A}"/>
                </a:ext>
              </a:extLst>
            </p:cNvPr>
            <p:cNvGrpSpPr/>
            <p:nvPr/>
          </p:nvGrpSpPr>
          <p:grpSpPr>
            <a:xfrm>
              <a:off x="13487400" y="-2985"/>
              <a:ext cx="4800600" cy="10287000"/>
              <a:chOff x="990600" y="563690"/>
              <a:chExt cx="4629150" cy="10287000"/>
            </a:xfrm>
          </p:grpSpPr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id="{07795C34-A052-4FF6-8064-C2E9BD42A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0600" y="563690"/>
                <a:ext cx="4629150" cy="10287000"/>
              </a:xfrm>
              <a:prstGeom prst="rect">
                <a:avLst/>
              </a:prstGeom>
            </p:spPr>
          </p:pic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8F1F5569-61C3-4A0E-A604-3621402D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6956" y="661811"/>
                <a:ext cx="1257475" cy="409632"/>
              </a:xfrm>
              <a:prstGeom prst="rect">
                <a:avLst/>
              </a:prstGeom>
            </p:spPr>
          </p:pic>
        </p:grpSp>
        <p:sp>
          <p:nvSpPr>
            <p:cNvPr id="24" name="AutoShape 2" descr="blob:https://web.whatsapp.com/bc2477aa-bb8e-46ab-b598-59fdb3e6ad78">
              <a:extLst>
                <a:ext uri="{FF2B5EF4-FFF2-40B4-BE49-F238E27FC236}">
                  <a16:creationId xmlns:a16="http://schemas.microsoft.com/office/drawing/2014/main" id="{FD258B72-5716-4DB4-8A5F-27FEF66404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91600" y="49911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D7649AD-B198-45F1-99C7-883CBB14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1920" y="0"/>
              <a:ext cx="4800600" cy="10287000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BE2CD772-5BDE-4192-A404-5195EDAE3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3570" y="0"/>
              <a:ext cx="1304048" cy="409632"/>
            </a:xfrm>
            <a:prstGeom prst="rect">
              <a:avLst/>
            </a:prstGeom>
          </p:spPr>
        </p:pic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549A2D10-71D0-4B5C-9629-C8051209700F}"/>
                </a:ext>
              </a:extLst>
            </p:cNvPr>
            <p:cNvSpPr/>
            <p:nvPr/>
          </p:nvSpPr>
          <p:spPr>
            <a:xfrm>
              <a:off x="13323378" y="-2985"/>
              <a:ext cx="164022" cy="10287000"/>
            </a:xfrm>
            <a:prstGeom prst="rect">
              <a:avLst/>
            </a:prstGeom>
            <a:solidFill>
              <a:srgbClr val="202020"/>
            </a:solidFill>
          </p:spPr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02844B4-5673-4081-AC9E-FF5B4158433F}"/>
              </a:ext>
            </a:extLst>
          </p:cNvPr>
          <p:cNvGrpSpPr/>
          <p:nvPr/>
        </p:nvGrpSpPr>
        <p:grpSpPr>
          <a:xfrm>
            <a:off x="-1024986" y="-87557"/>
            <a:ext cx="11256819" cy="4203346"/>
            <a:chOff x="-1024986" y="-87557"/>
            <a:chExt cx="11256819" cy="4203346"/>
          </a:xfrm>
        </p:grpSpPr>
        <p:sp>
          <p:nvSpPr>
            <p:cNvPr id="12" name="AutoShape 12"/>
            <p:cNvSpPr/>
            <p:nvPr/>
          </p:nvSpPr>
          <p:spPr>
            <a:xfrm>
              <a:off x="-1024986" y="-87557"/>
              <a:ext cx="3276600" cy="4149097"/>
            </a:xfrm>
            <a:prstGeom prst="rect">
              <a:avLst/>
            </a:prstGeom>
            <a:solidFill>
              <a:srgbClr val="202020"/>
            </a:solidFill>
          </p:spPr>
        </p:sp>
        <p:grpSp>
          <p:nvGrpSpPr>
            <p:cNvPr id="16" name="Group 16"/>
            <p:cNvGrpSpPr/>
            <p:nvPr/>
          </p:nvGrpSpPr>
          <p:grpSpPr>
            <a:xfrm rot="5400000">
              <a:off x="446050" y="467578"/>
              <a:ext cx="1165300" cy="1240921"/>
              <a:chOff x="0" y="0"/>
              <a:chExt cx="1553733" cy="1654562"/>
            </a:xfrm>
          </p:grpSpPr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5610" t="39459" r="16458" b="39884"/>
              <a:stretch>
                <a:fillRect/>
              </a:stretch>
            </p:blipFill>
            <p:spPr>
              <a:xfrm>
                <a:off x="0" y="0"/>
                <a:ext cx="1553733" cy="472452"/>
              </a:xfrm>
              <a:prstGeom prst="rect">
                <a:avLst/>
              </a:prstGeom>
            </p:spPr>
          </p:pic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5610" t="39459" r="16458" b="39884"/>
              <a:stretch>
                <a:fillRect/>
              </a:stretch>
            </p:blipFill>
            <p:spPr>
              <a:xfrm>
                <a:off x="0" y="588565"/>
                <a:ext cx="1553733" cy="472452"/>
              </a:xfrm>
              <a:prstGeom prst="rect">
                <a:avLst/>
              </a:prstGeom>
            </p:spPr>
          </p:pic>
          <p:pic>
            <p:nvPicPr>
              <p:cNvPr id="19" name="Picture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5610" t="39459" r="16458" b="39884"/>
              <a:stretch>
                <a:fillRect/>
              </a:stretch>
            </p:blipFill>
            <p:spPr>
              <a:xfrm>
                <a:off x="0" y="1182110"/>
                <a:ext cx="1553733" cy="472452"/>
              </a:xfrm>
              <a:prstGeom prst="rect">
                <a:avLst/>
              </a:prstGeom>
            </p:spPr>
          </p:pic>
        </p:grp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C76A8345-D258-4FC5-834B-1466525C44C3}"/>
                </a:ext>
              </a:extLst>
            </p:cNvPr>
            <p:cNvSpPr txBox="1"/>
            <p:nvPr/>
          </p:nvSpPr>
          <p:spPr>
            <a:xfrm>
              <a:off x="695325" y="1840383"/>
              <a:ext cx="9123348" cy="1090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70"/>
                </a:lnSpc>
              </a:pPr>
              <a:r>
                <a:rPr lang="en-US" sz="7700" spc="539" dirty="0">
                  <a:solidFill>
                    <a:schemeClr val="bg1"/>
                  </a:solidFill>
                  <a:latin typeface="Montserrat Classic Bold"/>
                </a:rPr>
                <a:t>SO</a:t>
              </a:r>
              <a:r>
                <a:rPr lang="en-US" sz="7700" spc="539" dirty="0">
                  <a:solidFill>
                    <a:srgbClr val="202020"/>
                  </a:solidFill>
                  <a:latin typeface="Montserrat Classic Bold"/>
                </a:rPr>
                <a:t>LUÇÃO</a:t>
              </a:r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D89631D2-3191-4440-B990-AD56CB9591B9}"/>
                </a:ext>
              </a:extLst>
            </p:cNvPr>
            <p:cNvSpPr txBox="1"/>
            <p:nvPr/>
          </p:nvSpPr>
          <p:spPr>
            <a:xfrm>
              <a:off x="1108485" y="3025747"/>
              <a:ext cx="9123348" cy="1090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70"/>
                </a:lnSpc>
              </a:pPr>
              <a:r>
                <a:rPr lang="en-US" sz="7700" spc="539" dirty="0">
                  <a:solidFill>
                    <a:schemeClr val="bg1"/>
                  </a:solidFill>
                  <a:latin typeface="Montserrat Classic Bold"/>
                </a:rPr>
                <a:t>IN</a:t>
              </a:r>
              <a:r>
                <a:rPr lang="en-US" sz="7700" spc="539" dirty="0">
                  <a:solidFill>
                    <a:srgbClr val="202020"/>
                  </a:solidFill>
                  <a:latin typeface="Montserrat Classic Bold"/>
                </a:rPr>
                <a:t>CRÍVEL</a:t>
              </a:r>
            </a:p>
          </p:txBody>
        </p:sp>
      </p:grpSp>
      <p:pic>
        <p:nvPicPr>
          <p:cNvPr id="8198" name="Picture 6" descr="Logotipo Social Dos Meios De Whatsapp Foto de Stock Editorial - Ilustração  de logotipo, preto: 141895998">
            <a:extLst>
              <a:ext uri="{FF2B5EF4-FFF2-40B4-BE49-F238E27FC236}">
                <a16:creationId xmlns:a16="http://schemas.microsoft.com/office/drawing/2014/main" id="{E5ED54B0-B961-40AC-BEA0-17B7978D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375" y1="41384" x2="39375" y2="41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5" y="5066153"/>
            <a:ext cx="108679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B03EED6E-B4DB-4C02-9820-D271698E7C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384442" y="8522817"/>
            <a:ext cx="2941500" cy="29415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CB52CE7F-AB4C-46DC-B8C3-DCD45661B5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6600" y="2781300"/>
            <a:ext cx="2426778" cy="5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8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3">
            <a:extLst>
              <a:ext uri="{FF2B5EF4-FFF2-40B4-BE49-F238E27FC236}">
                <a16:creationId xmlns:a16="http://schemas.microsoft.com/office/drawing/2014/main" id="{C6C4F965-D07E-4CF3-8C8A-0F5FFA687D1D}"/>
              </a:ext>
            </a:extLst>
          </p:cNvPr>
          <p:cNvSpPr/>
          <p:nvPr/>
        </p:nvSpPr>
        <p:spPr>
          <a:xfrm>
            <a:off x="916749" y="796850"/>
            <a:ext cx="3159951" cy="1236214"/>
          </a:xfrm>
          <a:prstGeom prst="rect">
            <a:avLst/>
          </a:prstGeom>
          <a:solidFill>
            <a:srgbClr val="202020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2" name="AutoShape 2"/>
          <p:cNvSpPr/>
          <p:nvPr/>
        </p:nvSpPr>
        <p:spPr>
          <a:xfrm>
            <a:off x="15425227" y="0"/>
            <a:ext cx="4381500" cy="8274770"/>
          </a:xfrm>
          <a:prstGeom prst="rect">
            <a:avLst/>
          </a:prstGeom>
          <a:solidFill>
            <a:srgbClr val="202020"/>
          </a:solidFill>
        </p:spPr>
      </p:sp>
      <p:sp>
        <p:nvSpPr>
          <p:cNvPr id="3" name="AutoShape 3"/>
          <p:cNvSpPr/>
          <p:nvPr/>
        </p:nvSpPr>
        <p:spPr>
          <a:xfrm>
            <a:off x="457200" y="-495300"/>
            <a:ext cx="38100" cy="8229600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4" name="AutoShape 4"/>
          <p:cNvSpPr/>
          <p:nvPr/>
        </p:nvSpPr>
        <p:spPr>
          <a:xfrm>
            <a:off x="-57150" y="4133850"/>
            <a:ext cx="1028700" cy="7010400"/>
          </a:xfrm>
          <a:prstGeom prst="rect">
            <a:avLst/>
          </a:prstGeom>
          <a:solidFill>
            <a:srgbClr val="202020"/>
          </a:solidFill>
        </p:spPr>
      </p:sp>
      <p:grpSp>
        <p:nvGrpSpPr>
          <p:cNvPr id="14" name="Picture 9"/>
          <p:cNvGrpSpPr/>
          <p:nvPr/>
        </p:nvGrpSpPr>
        <p:grpSpPr>
          <a:xfrm>
            <a:off x="14471846" y="281766"/>
            <a:ext cx="1906762" cy="1906762"/>
            <a:chOff x="14163230" y="6097347"/>
            <a:chExt cx="3273906" cy="3273906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14EA80D9-077C-4797-92F4-CF59802B6F38}"/>
                </a:ext>
              </a:extLst>
            </p:cNvPr>
            <p:cNvSpPr/>
            <p:nvPr/>
          </p:nvSpPr>
          <p:spPr>
            <a:xfrm>
              <a:off x="13797686" y="5731803"/>
              <a:ext cx="3955970" cy="3955970"/>
            </a:xfrm>
            <a:custGeom>
              <a:avLst/>
              <a:gdLst>
                <a:gd name="connsiteX0" fmla="*/ 365544 w 3955969"/>
                <a:gd name="connsiteY0" fmla="*/ 365544 h 3955969"/>
                <a:gd name="connsiteX1" fmla="*/ 3639450 w 3955969"/>
                <a:gd name="connsiteY1" fmla="*/ 365544 h 3955969"/>
                <a:gd name="connsiteX2" fmla="*/ 3639450 w 3955969"/>
                <a:gd name="connsiteY2" fmla="*/ 3639450 h 3955969"/>
                <a:gd name="connsiteX3" fmla="*/ 365544 w 3955969"/>
                <a:gd name="connsiteY3" fmla="*/ 3639450 h 395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969" h="3955969">
                  <a:moveTo>
                    <a:pt x="365544" y="365544"/>
                  </a:moveTo>
                  <a:lnTo>
                    <a:pt x="3639450" y="365544"/>
                  </a:lnTo>
                  <a:lnTo>
                    <a:pt x="3639450" y="3639450"/>
                  </a:lnTo>
                  <a:lnTo>
                    <a:pt x="365544" y="3639450"/>
                  </a:lnTo>
                  <a:close/>
                </a:path>
              </a:pathLst>
            </a:custGeom>
            <a:noFill/>
            <a:ln w="68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BE47D251-C5BC-4F2C-A8E1-EAF9A1E7112F}"/>
                </a:ext>
              </a:extLst>
            </p:cNvPr>
            <p:cNvSpPr/>
            <p:nvPr/>
          </p:nvSpPr>
          <p:spPr>
            <a:xfrm>
              <a:off x="14521313" y="6455430"/>
              <a:ext cx="2523636" cy="2523636"/>
            </a:xfrm>
            <a:custGeom>
              <a:avLst/>
              <a:gdLst>
                <a:gd name="connsiteX0" fmla="*/ 2303329 w 2523635"/>
                <a:gd name="connsiteY0" fmla="*/ 61386 h 2523635"/>
                <a:gd name="connsiteX1" fmla="*/ 61386 w 2523635"/>
                <a:gd name="connsiteY1" fmla="*/ 2303329 h 2523635"/>
                <a:gd name="connsiteX2" fmla="*/ 130956 w 2523635"/>
                <a:gd name="connsiteY2" fmla="*/ 2426101 h 2523635"/>
                <a:gd name="connsiteX3" fmla="*/ 131638 w 2523635"/>
                <a:gd name="connsiteY3" fmla="*/ 2426783 h 2523635"/>
                <a:gd name="connsiteX4" fmla="*/ 254410 w 2523635"/>
                <a:gd name="connsiteY4" fmla="*/ 2496353 h 2523635"/>
                <a:gd name="connsiteX5" fmla="*/ 2496353 w 2523635"/>
                <a:gd name="connsiteY5" fmla="*/ 254410 h 2523635"/>
                <a:gd name="connsiteX6" fmla="*/ 2303329 w 2523635"/>
                <a:gd name="connsiteY6" fmla="*/ 61386 h 2523635"/>
                <a:gd name="connsiteX7" fmla="*/ 1262500 w 2523635"/>
                <a:gd name="connsiteY7" fmla="*/ 51155 h 2523635"/>
                <a:gd name="connsiteX8" fmla="*/ 51155 w 2523635"/>
                <a:gd name="connsiteY8" fmla="*/ 1262500 h 2523635"/>
                <a:gd name="connsiteX9" fmla="*/ 51155 w 2523635"/>
                <a:gd name="connsiteY9" fmla="*/ 1648548 h 2523635"/>
                <a:gd name="connsiteX10" fmla="*/ 1648548 w 2523635"/>
                <a:gd name="connsiteY10" fmla="*/ 51155 h 2523635"/>
                <a:gd name="connsiteX11" fmla="*/ 1262500 w 2523635"/>
                <a:gd name="connsiteY11" fmla="*/ 51155 h 2523635"/>
                <a:gd name="connsiteX12" fmla="*/ 323980 w 2523635"/>
                <a:gd name="connsiteY12" fmla="*/ 51155 h 2523635"/>
                <a:gd name="connsiteX13" fmla="*/ 51155 w 2523635"/>
                <a:gd name="connsiteY13" fmla="*/ 323980 h 2523635"/>
                <a:gd name="connsiteX14" fmla="*/ 51155 w 2523635"/>
                <a:gd name="connsiteY14" fmla="*/ 597488 h 2523635"/>
                <a:gd name="connsiteX15" fmla="*/ 597488 w 2523635"/>
                <a:gd name="connsiteY15" fmla="*/ 51155 h 2523635"/>
                <a:gd name="connsiteX16" fmla="*/ 323980 w 2523635"/>
                <a:gd name="connsiteY16" fmla="*/ 51155 h 2523635"/>
                <a:gd name="connsiteX17" fmla="*/ 2233759 w 2523635"/>
                <a:gd name="connsiteY17" fmla="*/ 2506584 h 2523635"/>
                <a:gd name="connsiteX18" fmla="*/ 2426101 w 2523635"/>
                <a:gd name="connsiteY18" fmla="*/ 2426783 h 2523635"/>
                <a:gd name="connsiteX19" fmla="*/ 2506584 w 2523635"/>
                <a:gd name="connsiteY19" fmla="*/ 2233759 h 2523635"/>
                <a:gd name="connsiteX20" fmla="*/ 2506584 w 2523635"/>
                <a:gd name="connsiteY20" fmla="*/ 1960251 h 2523635"/>
                <a:gd name="connsiteX21" fmla="*/ 1960251 w 2523635"/>
                <a:gd name="connsiteY21" fmla="*/ 2506584 h 2523635"/>
                <a:gd name="connsiteX22" fmla="*/ 2233759 w 2523635"/>
                <a:gd name="connsiteY22" fmla="*/ 2506584 h 2523635"/>
                <a:gd name="connsiteX23" fmla="*/ 909191 w 2523635"/>
                <a:gd name="connsiteY23" fmla="*/ 2506584 h 2523635"/>
                <a:gd name="connsiteX24" fmla="*/ 1295239 w 2523635"/>
                <a:gd name="connsiteY24" fmla="*/ 2506584 h 2523635"/>
                <a:gd name="connsiteX25" fmla="*/ 2506584 w 2523635"/>
                <a:gd name="connsiteY25" fmla="*/ 1295239 h 2523635"/>
                <a:gd name="connsiteX26" fmla="*/ 2506584 w 2523635"/>
                <a:gd name="connsiteY26" fmla="*/ 909191 h 2523635"/>
                <a:gd name="connsiteX27" fmla="*/ 909191 w 2523635"/>
                <a:gd name="connsiteY27" fmla="*/ 2506584 h 252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23635" h="2523635">
                  <a:moveTo>
                    <a:pt x="2303329" y="61386"/>
                  </a:moveTo>
                  <a:lnTo>
                    <a:pt x="61386" y="2303329"/>
                  </a:lnTo>
                  <a:cubicBezTo>
                    <a:pt x="73663" y="2350392"/>
                    <a:pt x="97535" y="2392680"/>
                    <a:pt x="130956" y="2426101"/>
                  </a:cubicBezTo>
                  <a:lnTo>
                    <a:pt x="131638" y="2426783"/>
                  </a:lnTo>
                  <a:cubicBezTo>
                    <a:pt x="165059" y="2460204"/>
                    <a:pt x="207347" y="2484076"/>
                    <a:pt x="254410" y="2496353"/>
                  </a:cubicBezTo>
                  <a:lnTo>
                    <a:pt x="2496353" y="254410"/>
                  </a:lnTo>
                  <a:cubicBezTo>
                    <a:pt x="2471117" y="160285"/>
                    <a:pt x="2397454" y="86622"/>
                    <a:pt x="2303329" y="61386"/>
                  </a:cubicBezTo>
                  <a:close/>
                  <a:moveTo>
                    <a:pt x="1262500" y="51155"/>
                  </a:moveTo>
                  <a:lnTo>
                    <a:pt x="51155" y="1262500"/>
                  </a:lnTo>
                  <a:lnTo>
                    <a:pt x="51155" y="1648548"/>
                  </a:lnTo>
                  <a:lnTo>
                    <a:pt x="1648548" y="51155"/>
                  </a:lnTo>
                  <a:lnTo>
                    <a:pt x="1262500" y="51155"/>
                  </a:lnTo>
                  <a:close/>
                  <a:moveTo>
                    <a:pt x="323980" y="51155"/>
                  </a:moveTo>
                  <a:cubicBezTo>
                    <a:pt x="173926" y="51155"/>
                    <a:pt x="51155" y="173926"/>
                    <a:pt x="51155" y="323980"/>
                  </a:cubicBezTo>
                  <a:lnTo>
                    <a:pt x="51155" y="597488"/>
                  </a:lnTo>
                  <a:lnTo>
                    <a:pt x="597488" y="51155"/>
                  </a:lnTo>
                  <a:lnTo>
                    <a:pt x="323980" y="51155"/>
                  </a:lnTo>
                  <a:close/>
                  <a:moveTo>
                    <a:pt x="2233759" y="2506584"/>
                  </a:moveTo>
                  <a:cubicBezTo>
                    <a:pt x="2308786" y="2506584"/>
                    <a:pt x="2376992" y="2475891"/>
                    <a:pt x="2426101" y="2426783"/>
                  </a:cubicBezTo>
                  <a:cubicBezTo>
                    <a:pt x="2475891" y="2376992"/>
                    <a:pt x="2506584" y="2308786"/>
                    <a:pt x="2506584" y="2233759"/>
                  </a:cubicBezTo>
                  <a:lnTo>
                    <a:pt x="2506584" y="1960251"/>
                  </a:lnTo>
                  <a:lnTo>
                    <a:pt x="1960251" y="2506584"/>
                  </a:lnTo>
                  <a:lnTo>
                    <a:pt x="2233759" y="2506584"/>
                  </a:lnTo>
                  <a:close/>
                  <a:moveTo>
                    <a:pt x="909191" y="2506584"/>
                  </a:moveTo>
                  <a:lnTo>
                    <a:pt x="1295239" y="2506584"/>
                  </a:lnTo>
                  <a:lnTo>
                    <a:pt x="2506584" y="1295239"/>
                  </a:lnTo>
                  <a:lnTo>
                    <a:pt x="2506584" y="909191"/>
                  </a:lnTo>
                  <a:lnTo>
                    <a:pt x="909191" y="2506584"/>
                  </a:ln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326761C-C5CE-43F0-B02B-F2BC3F76C874}"/>
              </a:ext>
            </a:extLst>
          </p:cNvPr>
          <p:cNvSpPr/>
          <p:nvPr/>
        </p:nvSpPr>
        <p:spPr>
          <a:xfrm>
            <a:off x="-111504" y="1199894"/>
            <a:ext cx="2748777" cy="2748705"/>
          </a:xfrm>
          <a:custGeom>
            <a:avLst/>
            <a:gdLst>
              <a:gd name="connsiteX0" fmla="*/ 111504 w 2748777"/>
              <a:gd name="connsiteY0" fmla="*/ 111501 h 2748704"/>
              <a:gd name="connsiteX1" fmla="*/ 2648837 w 2748777"/>
              <a:gd name="connsiteY1" fmla="*/ 111501 h 2748704"/>
              <a:gd name="connsiteX2" fmla="*/ 2648837 w 2748777"/>
              <a:gd name="connsiteY2" fmla="*/ 2648767 h 2748704"/>
              <a:gd name="connsiteX3" fmla="*/ 111504 w 2748777"/>
              <a:gd name="connsiteY3" fmla="*/ 2648767 h 274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8777" h="2748704">
                <a:moveTo>
                  <a:pt x="111504" y="111501"/>
                </a:moveTo>
                <a:lnTo>
                  <a:pt x="2648837" y="111501"/>
                </a:lnTo>
                <a:lnTo>
                  <a:pt x="2648837" y="2648767"/>
                </a:lnTo>
                <a:lnTo>
                  <a:pt x="111504" y="2648767"/>
                </a:lnTo>
                <a:close/>
              </a:path>
            </a:pathLst>
          </a:custGeom>
          <a:noFill/>
          <a:ln w="2678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C4D42621-B568-41E4-9806-33A153E178CB}"/>
              </a:ext>
            </a:extLst>
          </p:cNvPr>
          <p:cNvSpPr/>
          <p:nvPr/>
        </p:nvSpPr>
        <p:spPr>
          <a:xfrm>
            <a:off x="2671909" y="8977131"/>
            <a:ext cx="1744416" cy="475737"/>
          </a:xfrm>
          <a:custGeom>
            <a:avLst/>
            <a:gdLst>
              <a:gd name="connsiteX0" fmla="*/ 251090 w 1744416"/>
              <a:gd name="connsiteY0" fmla="*/ 39645 h 475737"/>
              <a:gd name="connsiteX1" fmla="*/ 39646 w 1744416"/>
              <a:gd name="connsiteY1" fmla="*/ 251084 h 475737"/>
              <a:gd name="connsiteX2" fmla="*/ 251090 w 1744416"/>
              <a:gd name="connsiteY2" fmla="*/ 462522 h 475737"/>
              <a:gd name="connsiteX3" fmla="*/ 462535 w 1744416"/>
              <a:gd name="connsiteY3" fmla="*/ 251084 h 475737"/>
              <a:gd name="connsiteX4" fmla="*/ 251090 w 1744416"/>
              <a:gd name="connsiteY4" fmla="*/ 39645 h 475737"/>
              <a:gd name="connsiteX5" fmla="*/ 1519757 w 1744416"/>
              <a:gd name="connsiteY5" fmla="*/ 39645 h 475737"/>
              <a:gd name="connsiteX6" fmla="*/ 1308312 w 1744416"/>
              <a:gd name="connsiteY6" fmla="*/ 251084 h 475737"/>
              <a:gd name="connsiteX7" fmla="*/ 1519757 w 1744416"/>
              <a:gd name="connsiteY7" fmla="*/ 462522 h 475737"/>
              <a:gd name="connsiteX8" fmla="*/ 1731201 w 1744416"/>
              <a:gd name="connsiteY8" fmla="*/ 251084 h 475737"/>
              <a:gd name="connsiteX9" fmla="*/ 1519757 w 1744416"/>
              <a:gd name="connsiteY9" fmla="*/ 39645 h 475737"/>
              <a:gd name="connsiteX10" fmla="*/ 885423 w 1744416"/>
              <a:gd name="connsiteY10" fmla="*/ 39645 h 475737"/>
              <a:gd name="connsiteX11" fmla="*/ 673979 w 1744416"/>
              <a:gd name="connsiteY11" fmla="*/ 251084 h 475737"/>
              <a:gd name="connsiteX12" fmla="*/ 885423 w 1744416"/>
              <a:gd name="connsiteY12" fmla="*/ 462522 h 475737"/>
              <a:gd name="connsiteX13" fmla="*/ 1096868 w 1744416"/>
              <a:gd name="connsiteY13" fmla="*/ 251084 h 475737"/>
              <a:gd name="connsiteX14" fmla="*/ 885423 w 1744416"/>
              <a:gd name="connsiteY14" fmla="*/ 39645 h 47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44416" h="475737">
                <a:moveTo>
                  <a:pt x="251090" y="39645"/>
                </a:moveTo>
                <a:cubicBezTo>
                  <a:pt x="134267" y="39645"/>
                  <a:pt x="39646" y="134264"/>
                  <a:pt x="39646" y="251084"/>
                </a:cubicBezTo>
                <a:cubicBezTo>
                  <a:pt x="39646" y="367904"/>
                  <a:pt x="134267" y="462522"/>
                  <a:pt x="251090" y="462522"/>
                </a:cubicBezTo>
                <a:cubicBezTo>
                  <a:pt x="367913" y="462522"/>
                  <a:pt x="462535" y="367904"/>
                  <a:pt x="462535" y="251084"/>
                </a:cubicBezTo>
                <a:cubicBezTo>
                  <a:pt x="462535" y="134264"/>
                  <a:pt x="367913" y="39645"/>
                  <a:pt x="251090" y="39645"/>
                </a:cubicBezTo>
                <a:close/>
                <a:moveTo>
                  <a:pt x="1519757" y="39645"/>
                </a:moveTo>
                <a:cubicBezTo>
                  <a:pt x="1402934" y="39645"/>
                  <a:pt x="1308312" y="134264"/>
                  <a:pt x="1308312" y="251084"/>
                </a:cubicBezTo>
                <a:cubicBezTo>
                  <a:pt x="1308312" y="367904"/>
                  <a:pt x="1402934" y="462522"/>
                  <a:pt x="1519757" y="462522"/>
                </a:cubicBezTo>
                <a:cubicBezTo>
                  <a:pt x="1636580" y="462522"/>
                  <a:pt x="1731201" y="367904"/>
                  <a:pt x="1731201" y="251084"/>
                </a:cubicBezTo>
                <a:cubicBezTo>
                  <a:pt x="1731201" y="134264"/>
                  <a:pt x="1636580" y="39645"/>
                  <a:pt x="1519757" y="39645"/>
                </a:cubicBezTo>
                <a:close/>
                <a:moveTo>
                  <a:pt x="885423" y="39645"/>
                </a:moveTo>
                <a:cubicBezTo>
                  <a:pt x="768601" y="39645"/>
                  <a:pt x="673979" y="134264"/>
                  <a:pt x="673979" y="251084"/>
                </a:cubicBezTo>
                <a:cubicBezTo>
                  <a:pt x="673979" y="367904"/>
                  <a:pt x="768601" y="462522"/>
                  <a:pt x="885423" y="462522"/>
                </a:cubicBezTo>
                <a:cubicBezTo>
                  <a:pt x="1002246" y="462522"/>
                  <a:pt x="1096868" y="367904"/>
                  <a:pt x="1096868" y="251084"/>
                </a:cubicBezTo>
                <a:cubicBezTo>
                  <a:pt x="1096868" y="134264"/>
                  <a:pt x="1002246" y="39645"/>
                  <a:pt x="885423" y="39645"/>
                </a:cubicBezTo>
                <a:close/>
              </a:path>
            </a:pathLst>
          </a:custGeom>
          <a:solidFill>
            <a:srgbClr val="00C45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014AA67E-9CD1-4498-94C7-6A7F9B30755F}"/>
              </a:ext>
            </a:extLst>
          </p:cNvPr>
          <p:cNvSpPr txBox="1"/>
          <p:nvPr/>
        </p:nvSpPr>
        <p:spPr>
          <a:xfrm>
            <a:off x="1064004" y="834132"/>
            <a:ext cx="119489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>
                <a:solidFill>
                  <a:schemeClr val="bg1"/>
                </a:solidFill>
                <a:latin typeface="Montserrat Classic Bold"/>
              </a:rPr>
              <a:t>BENE</a:t>
            </a:r>
            <a:r>
              <a:rPr lang="en-US" sz="7700" spc="539" dirty="0">
                <a:solidFill>
                  <a:srgbClr val="202020"/>
                </a:solidFill>
                <a:latin typeface="Montserrat Classic Bold"/>
              </a:rPr>
              <a:t>FÍCIOS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AA4B333D-CDF1-4905-92BE-A35DAF024EA2}"/>
              </a:ext>
            </a:extLst>
          </p:cNvPr>
          <p:cNvSpPr txBox="1"/>
          <p:nvPr/>
        </p:nvSpPr>
        <p:spPr>
          <a:xfrm>
            <a:off x="1889551" y="3252843"/>
            <a:ext cx="9229413" cy="2533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Agilidade</a:t>
            </a: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 no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controle</a:t>
            </a: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 de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produção</a:t>
            </a: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  <a:p>
            <a:pPr>
              <a:lnSpc>
                <a:spcPts val="6810"/>
              </a:lnSpc>
            </a:pP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A8AE14F-B812-4F5A-B59E-72A9245C3BEF}"/>
              </a:ext>
            </a:extLst>
          </p:cNvPr>
          <p:cNvGrpSpPr/>
          <p:nvPr/>
        </p:nvGrpSpPr>
        <p:grpSpPr>
          <a:xfrm>
            <a:off x="16097250" y="8273413"/>
            <a:ext cx="1902948" cy="1903000"/>
            <a:chOff x="16336275" y="327582"/>
            <a:chExt cx="1902948" cy="1903000"/>
          </a:xfrm>
        </p:grpSpPr>
        <p:grpSp>
          <p:nvGrpSpPr>
            <p:cNvPr id="27" name="Picture 12"/>
            <p:cNvGrpSpPr/>
            <p:nvPr/>
          </p:nvGrpSpPr>
          <p:grpSpPr>
            <a:xfrm rot="5400000">
              <a:off x="16336249" y="327608"/>
              <a:ext cx="1903000" cy="1902948"/>
              <a:chOff x="16615001" y="1072502"/>
              <a:chExt cx="1903000" cy="1902948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FACB7766-9549-42EC-99A2-0B83F5733A5F}"/>
                  </a:ext>
                </a:extLst>
              </p:cNvPr>
              <p:cNvSpPr/>
              <p:nvPr/>
            </p:nvSpPr>
            <p:spPr>
              <a:xfrm>
                <a:off x="16531373" y="988876"/>
                <a:ext cx="2061583" cy="2061527"/>
              </a:xfrm>
              <a:custGeom>
                <a:avLst/>
                <a:gdLst>
                  <a:gd name="connsiteX0" fmla="*/ 83628 w 2061583"/>
                  <a:gd name="connsiteY0" fmla="*/ 83626 h 2061527"/>
                  <a:gd name="connsiteX1" fmla="*/ 1986628 w 2061583"/>
                  <a:gd name="connsiteY1" fmla="*/ 83626 h 2061527"/>
                  <a:gd name="connsiteX2" fmla="*/ 1986628 w 2061583"/>
                  <a:gd name="connsiteY2" fmla="*/ 1986574 h 2061527"/>
                  <a:gd name="connsiteX3" fmla="*/ 83628 w 2061583"/>
                  <a:gd name="connsiteY3" fmla="*/ 1986574 h 206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583" h="2061527">
                    <a:moveTo>
                      <a:pt x="83628" y="83626"/>
                    </a:moveTo>
                    <a:lnTo>
                      <a:pt x="1986628" y="83626"/>
                    </a:lnTo>
                    <a:lnTo>
                      <a:pt x="1986628" y="1986574"/>
                    </a:lnTo>
                    <a:lnTo>
                      <a:pt x="83628" y="1986574"/>
                    </a:lnTo>
                    <a:close/>
                  </a:path>
                </a:pathLst>
              </a:custGeom>
              <a:noFill/>
              <a:ln w="2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3E0D1B39-7DCF-41D6-ABC6-EC77C3ADDBA8}"/>
                  </a:ext>
                </a:extLst>
              </p:cNvPr>
              <p:cNvSpPr/>
              <p:nvPr/>
            </p:nvSpPr>
            <p:spPr>
              <a:xfrm>
                <a:off x="16902433" y="1835663"/>
                <a:ext cx="1308313" cy="356803"/>
              </a:xfrm>
              <a:custGeom>
                <a:avLst/>
                <a:gdLst>
                  <a:gd name="connsiteX0" fmla="*/ 188318 w 1308312"/>
                  <a:gd name="connsiteY0" fmla="*/ 29734 h 356802"/>
                  <a:gd name="connsiteX1" fmla="*/ 29734 w 1308312"/>
                  <a:gd name="connsiteY1" fmla="*/ 188313 h 356802"/>
                  <a:gd name="connsiteX2" fmla="*/ 188318 w 1308312"/>
                  <a:gd name="connsiteY2" fmla="*/ 346892 h 356802"/>
                  <a:gd name="connsiteX3" fmla="*/ 346901 w 1308312"/>
                  <a:gd name="connsiteY3" fmla="*/ 188313 h 356802"/>
                  <a:gd name="connsiteX4" fmla="*/ 188318 w 1308312"/>
                  <a:gd name="connsiteY4" fmla="*/ 29734 h 356802"/>
                  <a:gd name="connsiteX5" fmla="*/ 1139818 w 1308312"/>
                  <a:gd name="connsiteY5" fmla="*/ 29734 h 356802"/>
                  <a:gd name="connsiteX6" fmla="*/ 981234 w 1308312"/>
                  <a:gd name="connsiteY6" fmla="*/ 188313 h 356802"/>
                  <a:gd name="connsiteX7" fmla="*/ 1139818 w 1308312"/>
                  <a:gd name="connsiteY7" fmla="*/ 346892 h 356802"/>
                  <a:gd name="connsiteX8" fmla="*/ 1298401 w 1308312"/>
                  <a:gd name="connsiteY8" fmla="*/ 188313 h 356802"/>
                  <a:gd name="connsiteX9" fmla="*/ 1139818 w 1308312"/>
                  <a:gd name="connsiteY9" fmla="*/ 29734 h 356802"/>
                  <a:gd name="connsiteX10" fmla="*/ 664068 w 1308312"/>
                  <a:gd name="connsiteY10" fmla="*/ 29734 h 356802"/>
                  <a:gd name="connsiteX11" fmla="*/ 505484 w 1308312"/>
                  <a:gd name="connsiteY11" fmla="*/ 188313 h 356802"/>
                  <a:gd name="connsiteX12" fmla="*/ 664068 w 1308312"/>
                  <a:gd name="connsiteY12" fmla="*/ 346892 h 356802"/>
                  <a:gd name="connsiteX13" fmla="*/ 822651 w 1308312"/>
                  <a:gd name="connsiteY13" fmla="*/ 188313 h 356802"/>
                  <a:gd name="connsiteX14" fmla="*/ 664068 w 1308312"/>
                  <a:gd name="connsiteY14" fmla="*/ 29734 h 3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8312" h="356802">
                    <a:moveTo>
                      <a:pt x="188318" y="29734"/>
                    </a:moveTo>
                    <a:cubicBezTo>
                      <a:pt x="100700" y="29734"/>
                      <a:pt x="29734" y="100698"/>
                      <a:pt x="29734" y="188313"/>
                    </a:cubicBezTo>
                    <a:cubicBezTo>
                      <a:pt x="29734" y="275927"/>
                      <a:pt x="100700" y="346892"/>
                      <a:pt x="188318" y="346892"/>
                    </a:cubicBezTo>
                    <a:cubicBezTo>
                      <a:pt x="275935" y="346892"/>
                      <a:pt x="346901" y="275927"/>
                      <a:pt x="346901" y="188313"/>
                    </a:cubicBezTo>
                    <a:cubicBezTo>
                      <a:pt x="346901" y="100698"/>
                      <a:pt x="275935" y="29734"/>
                      <a:pt x="188318" y="29734"/>
                    </a:cubicBezTo>
                    <a:close/>
                    <a:moveTo>
                      <a:pt x="1139818" y="29734"/>
                    </a:moveTo>
                    <a:cubicBezTo>
                      <a:pt x="1052201" y="29734"/>
                      <a:pt x="981234" y="100698"/>
                      <a:pt x="981234" y="188313"/>
                    </a:cubicBezTo>
                    <a:cubicBezTo>
                      <a:pt x="981234" y="275927"/>
                      <a:pt x="1052201" y="346892"/>
                      <a:pt x="1139818" y="346892"/>
                    </a:cubicBezTo>
                    <a:cubicBezTo>
                      <a:pt x="1227435" y="346892"/>
                      <a:pt x="1298401" y="275927"/>
                      <a:pt x="1298401" y="188313"/>
                    </a:cubicBezTo>
                    <a:cubicBezTo>
                      <a:pt x="1298401" y="100698"/>
                      <a:pt x="1227435" y="29734"/>
                      <a:pt x="1139818" y="29734"/>
                    </a:cubicBezTo>
                    <a:close/>
                    <a:moveTo>
                      <a:pt x="664068" y="29734"/>
                    </a:moveTo>
                    <a:cubicBezTo>
                      <a:pt x="576451" y="29734"/>
                      <a:pt x="505484" y="100698"/>
                      <a:pt x="505484" y="188313"/>
                    </a:cubicBezTo>
                    <a:cubicBezTo>
                      <a:pt x="505484" y="275927"/>
                      <a:pt x="576451" y="346892"/>
                      <a:pt x="664068" y="346892"/>
                    </a:cubicBezTo>
                    <a:cubicBezTo>
                      <a:pt x="751685" y="346892"/>
                      <a:pt x="822651" y="275927"/>
                      <a:pt x="822651" y="188313"/>
                    </a:cubicBezTo>
                    <a:cubicBezTo>
                      <a:pt x="822651" y="100698"/>
                      <a:pt x="751685" y="29734"/>
                      <a:pt x="664068" y="29734"/>
                    </a:cubicBezTo>
                    <a:close/>
                  </a:path>
                </a:pathLst>
              </a:custGeom>
              <a:solidFill>
                <a:srgbClr val="00C4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E41986A7-3E7E-40DF-BD3B-994B20DE22BC}"/>
                </a:ext>
              </a:extLst>
            </p:cNvPr>
            <p:cNvSpPr/>
            <p:nvPr/>
          </p:nvSpPr>
          <p:spPr>
            <a:xfrm rot="5400000">
              <a:off x="17126445" y="1090769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73FC40EB-DE3B-4144-8119-2E48945C1C16}"/>
                </a:ext>
              </a:extLst>
            </p:cNvPr>
            <p:cNvSpPr/>
            <p:nvPr/>
          </p:nvSpPr>
          <p:spPr>
            <a:xfrm rot="5400000">
              <a:off x="16160563" y="1090768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pic>
        <p:nvPicPr>
          <p:cNvPr id="1028" name="Picture 4" descr="ícone Baixar, para baixo, seta em PioFiveMusic">
            <a:extLst>
              <a:ext uri="{FF2B5EF4-FFF2-40B4-BE49-F238E27FC236}">
                <a16:creationId xmlns:a16="http://schemas.microsoft.com/office/drawing/2014/main" id="{A4360EEF-E764-426B-8C2A-6638826E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9" b="97778" l="8889" r="99556">
                        <a14:foregroundMark x1="53333" y1="38222" x2="53333" y2="38222"/>
                        <a14:foregroundMark x1="44000" y1="90667" x2="44000" y2="90667"/>
                        <a14:foregroundMark x1="47556" y1="49333" x2="47556" y2="49333"/>
                        <a14:foregroundMark x1="47556" y1="59556" x2="51111" y2="67111"/>
                        <a14:foregroundMark x1="50667" y1="53778" x2="47556" y2="34667"/>
                        <a14:foregroundMark x1="50667" y1="13778" x2="50667" y2="32444"/>
                        <a14:foregroundMark x1="49778" y1="17333" x2="48889" y2="43556"/>
                        <a14:foregroundMark x1="48889" y1="43556" x2="48444" y2="43556"/>
                        <a14:foregroundMark x1="26222" y1="44000" x2="41333" y2="62222"/>
                        <a14:foregroundMark x1="41333" y1="62222" x2="46222" y2="64444"/>
                        <a14:foregroundMark x1="55556" y1="54222" x2="49333" y2="65333"/>
                        <a14:foregroundMark x1="47556" y1="11556" x2="47556" y2="11556"/>
                        <a14:foregroundMark x1="49778" y1="5333" x2="52000" y2="9333"/>
                        <a14:foregroundMark x1="74222" y1="47556" x2="56444" y2="63556"/>
                        <a14:foregroundMark x1="56444" y1="63556" x2="56444" y2="63556"/>
                        <a14:foregroundMark x1="23111" y1="40444" x2="29333" y2="53333"/>
                        <a14:foregroundMark x1="76444" y1="41333" x2="62667" y2="51111"/>
                        <a14:foregroundMark x1="49778" y1="1333" x2="49778" y2="1333"/>
                        <a14:foregroundMark x1="21778" y1="89333" x2="80000" y2="96000"/>
                        <a14:foregroundMark x1="80000" y1="96000" x2="88170" y2="95629"/>
                        <a14:foregroundMark x1="25333" y1="91111" x2="8889" y2="90222"/>
                        <a14:foregroundMark x1="13778" y1="91111" x2="32889" y2="97778"/>
                        <a14:backgroundMark x1="97333" y1="91556" x2="97778" y2="9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8210" y="3252843"/>
            <a:ext cx="721249" cy="72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íder na pecuária, MT tem queda na produção de leite e é o 10º do país; 2%  do rebanho é de gado leiteiro | Mais Agro MT | G1">
            <a:extLst>
              <a:ext uri="{FF2B5EF4-FFF2-40B4-BE49-F238E27FC236}">
                <a16:creationId xmlns:a16="http://schemas.microsoft.com/office/drawing/2014/main" id="{019BC221-A8D0-484E-8687-1DD817A7C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876" y="4188947"/>
            <a:ext cx="7895882" cy="5263921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23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3">
            <a:extLst>
              <a:ext uri="{FF2B5EF4-FFF2-40B4-BE49-F238E27FC236}">
                <a16:creationId xmlns:a16="http://schemas.microsoft.com/office/drawing/2014/main" id="{C6C4F965-D07E-4CF3-8C8A-0F5FFA687D1D}"/>
              </a:ext>
            </a:extLst>
          </p:cNvPr>
          <p:cNvSpPr/>
          <p:nvPr/>
        </p:nvSpPr>
        <p:spPr>
          <a:xfrm>
            <a:off x="916749" y="796850"/>
            <a:ext cx="3159951" cy="1236214"/>
          </a:xfrm>
          <a:prstGeom prst="rect">
            <a:avLst/>
          </a:prstGeom>
          <a:solidFill>
            <a:srgbClr val="202020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2" name="AutoShape 2"/>
          <p:cNvSpPr/>
          <p:nvPr/>
        </p:nvSpPr>
        <p:spPr>
          <a:xfrm>
            <a:off x="15425227" y="0"/>
            <a:ext cx="4381500" cy="8274770"/>
          </a:xfrm>
          <a:prstGeom prst="rect">
            <a:avLst/>
          </a:prstGeom>
          <a:solidFill>
            <a:srgbClr val="202020"/>
          </a:solidFill>
        </p:spPr>
      </p:sp>
      <p:sp>
        <p:nvSpPr>
          <p:cNvPr id="3" name="AutoShape 3"/>
          <p:cNvSpPr/>
          <p:nvPr/>
        </p:nvSpPr>
        <p:spPr>
          <a:xfrm>
            <a:off x="457200" y="-495300"/>
            <a:ext cx="38100" cy="8229600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4" name="AutoShape 4"/>
          <p:cNvSpPr/>
          <p:nvPr/>
        </p:nvSpPr>
        <p:spPr>
          <a:xfrm>
            <a:off x="-57150" y="4133850"/>
            <a:ext cx="1028700" cy="7010400"/>
          </a:xfrm>
          <a:prstGeom prst="rect">
            <a:avLst/>
          </a:prstGeom>
          <a:solidFill>
            <a:srgbClr val="202020"/>
          </a:solidFill>
        </p:spPr>
      </p:sp>
      <p:grpSp>
        <p:nvGrpSpPr>
          <p:cNvPr id="14" name="Picture 9"/>
          <p:cNvGrpSpPr/>
          <p:nvPr/>
        </p:nvGrpSpPr>
        <p:grpSpPr>
          <a:xfrm>
            <a:off x="14471846" y="281766"/>
            <a:ext cx="1906762" cy="1906762"/>
            <a:chOff x="14163230" y="6097347"/>
            <a:chExt cx="3273906" cy="3273906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14EA80D9-077C-4797-92F4-CF59802B6F38}"/>
                </a:ext>
              </a:extLst>
            </p:cNvPr>
            <p:cNvSpPr/>
            <p:nvPr/>
          </p:nvSpPr>
          <p:spPr>
            <a:xfrm>
              <a:off x="13797686" y="5731803"/>
              <a:ext cx="3955970" cy="3955970"/>
            </a:xfrm>
            <a:custGeom>
              <a:avLst/>
              <a:gdLst>
                <a:gd name="connsiteX0" fmla="*/ 365544 w 3955969"/>
                <a:gd name="connsiteY0" fmla="*/ 365544 h 3955969"/>
                <a:gd name="connsiteX1" fmla="*/ 3639450 w 3955969"/>
                <a:gd name="connsiteY1" fmla="*/ 365544 h 3955969"/>
                <a:gd name="connsiteX2" fmla="*/ 3639450 w 3955969"/>
                <a:gd name="connsiteY2" fmla="*/ 3639450 h 3955969"/>
                <a:gd name="connsiteX3" fmla="*/ 365544 w 3955969"/>
                <a:gd name="connsiteY3" fmla="*/ 3639450 h 395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969" h="3955969">
                  <a:moveTo>
                    <a:pt x="365544" y="365544"/>
                  </a:moveTo>
                  <a:lnTo>
                    <a:pt x="3639450" y="365544"/>
                  </a:lnTo>
                  <a:lnTo>
                    <a:pt x="3639450" y="3639450"/>
                  </a:lnTo>
                  <a:lnTo>
                    <a:pt x="365544" y="3639450"/>
                  </a:lnTo>
                  <a:close/>
                </a:path>
              </a:pathLst>
            </a:custGeom>
            <a:noFill/>
            <a:ln w="68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BE47D251-C5BC-4F2C-A8E1-EAF9A1E7112F}"/>
                </a:ext>
              </a:extLst>
            </p:cNvPr>
            <p:cNvSpPr/>
            <p:nvPr/>
          </p:nvSpPr>
          <p:spPr>
            <a:xfrm>
              <a:off x="14521313" y="6455430"/>
              <a:ext cx="2523636" cy="2523636"/>
            </a:xfrm>
            <a:custGeom>
              <a:avLst/>
              <a:gdLst>
                <a:gd name="connsiteX0" fmla="*/ 2303329 w 2523635"/>
                <a:gd name="connsiteY0" fmla="*/ 61386 h 2523635"/>
                <a:gd name="connsiteX1" fmla="*/ 61386 w 2523635"/>
                <a:gd name="connsiteY1" fmla="*/ 2303329 h 2523635"/>
                <a:gd name="connsiteX2" fmla="*/ 130956 w 2523635"/>
                <a:gd name="connsiteY2" fmla="*/ 2426101 h 2523635"/>
                <a:gd name="connsiteX3" fmla="*/ 131638 w 2523635"/>
                <a:gd name="connsiteY3" fmla="*/ 2426783 h 2523635"/>
                <a:gd name="connsiteX4" fmla="*/ 254410 w 2523635"/>
                <a:gd name="connsiteY4" fmla="*/ 2496353 h 2523635"/>
                <a:gd name="connsiteX5" fmla="*/ 2496353 w 2523635"/>
                <a:gd name="connsiteY5" fmla="*/ 254410 h 2523635"/>
                <a:gd name="connsiteX6" fmla="*/ 2303329 w 2523635"/>
                <a:gd name="connsiteY6" fmla="*/ 61386 h 2523635"/>
                <a:gd name="connsiteX7" fmla="*/ 1262500 w 2523635"/>
                <a:gd name="connsiteY7" fmla="*/ 51155 h 2523635"/>
                <a:gd name="connsiteX8" fmla="*/ 51155 w 2523635"/>
                <a:gd name="connsiteY8" fmla="*/ 1262500 h 2523635"/>
                <a:gd name="connsiteX9" fmla="*/ 51155 w 2523635"/>
                <a:gd name="connsiteY9" fmla="*/ 1648548 h 2523635"/>
                <a:gd name="connsiteX10" fmla="*/ 1648548 w 2523635"/>
                <a:gd name="connsiteY10" fmla="*/ 51155 h 2523635"/>
                <a:gd name="connsiteX11" fmla="*/ 1262500 w 2523635"/>
                <a:gd name="connsiteY11" fmla="*/ 51155 h 2523635"/>
                <a:gd name="connsiteX12" fmla="*/ 323980 w 2523635"/>
                <a:gd name="connsiteY12" fmla="*/ 51155 h 2523635"/>
                <a:gd name="connsiteX13" fmla="*/ 51155 w 2523635"/>
                <a:gd name="connsiteY13" fmla="*/ 323980 h 2523635"/>
                <a:gd name="connsiteX14" fmla="*/ 51155 w 2523635"/>
                <a:gd name="connsiteY14" fmla="*/ 597488 h 2523635"/>
                <a:gd name="connsiteX15" fmla="*/ 597488 w 2523635"/>
                <a:gd name="connsiteY15" fmla="*/ 51155 h 2523635"/>
                <a:gd name="connsiteX16" fmla="*/ 323980 w 2523635"/>
                <a:gd name="connsiteY16" fmla="*/ 51155 h 2523635"/>
                <a:gd name="connsiteX17" fmla="*/ 2233759 w 2523635"/>
                <a:gd name="connsiteY17" fmla="*/ 2506584 h 2523635"/>
                <a:gd name="connsiteX18" fmla="*/ 2426101 w 2523635"/>
                <a:gd name="connsiteY18" fmla="*/ 2426783 h 2523635"/>
                <a:gd name="connsiteX19" fmla="*/ 2506584 w 2523635"/>
                <a:gd name="connsiteY19" fmla="*/ 2233759 h 2523635"/>
                <a:gd name="connsiteX20" fmla="*/ 2506584 w 2523635"/>
                <a:gd name="connsiteY20" fmla="*/ 1960251 h 2523635"/>
                <a:gd name="connsiteX21" fmla="*/ 1960251 w 2523635"/>
                <a:gd name="connsiteY21" fmla="*/ 2506584 h 2523635"/>
                <a:gd name="connsiteX22" fmla="*/ 2233759 w 2523635"/>
                <a:gd name="connsiteY22" fmla="*/ 2506584 h 2523635"/>
                <a:gd name="connsiteX23" fmla="*/ 909191 w 2523635"/>
                <a:gd name="connsiteY23" fmla="*/ 2506584 h 2523635"/>
                <a:gd name="connsiteX24" fmla="*/ 1295239 w 2523635"/>
                <a:gd name="connsiteY24" fmla="*/ 2506584 h 2523635"/>
                <a:gd name="connsiteX25" fmla="*/ 2506584 w 2523635"/>
                <a:gd name="connsiteY25" fmla="*/ 1295239 h 2523635"/>
                <a:gd name="connsiteX26" fmla="*/ 2506584 w 2523635"/>
                <a:gd name="connsiteY26" fmla="*/ 909191 h 2523635"/>
                <a:gd name="connsiteX27" fmla="*/ 909191 w 2523635"/>
                <a:gd name="connsiteY27" fmla="*/ 2506584 h 252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23635" h="2523635">
                  <a:moveTo>
                    <a:pt x="2303329" y="61386"/>
                  </a:moveTo>
                  <a:lnTo>
                    <a:pt x="61386" y="2303329"/>
                  </a:lnTo>
                  <a:cubicBezTo>
                    <a:pt x="73663" y="2350392"/>
                    <a:pt x="97535" y="2392680"/>
                    <a:pt x="130956" y="2426101"/>
                  </a:cubicBezTo>
                  <a:lnTo>
                    <a:pt x="131638" y="2426783"/>
                  </a:lnTo>
                  <a:cubicBezTo>
                    <a:pt x="165059" y="2460204"/>
                    <a:pt x="207347" y="2484076"/>
                    <a:pt x="254410" y="2496353"/>
                  </a:cubicBezTo>
                  <a:lnTo>
                    <a:pt x="2496353" y="254410"/>
                  </a:lnTo>
                  <a:cubicBezTo>
                    <a:pt x="2471117" y="160285"/>
                    <a:pt x="2397454" y="86622"/>
                    <a:pt x="2303329" y="61386"/>
                  </a:cubicBezTo>
                  <a:close/>
                  <a:moveTo>
                    <a:pt x="1262500" y="51155"/>
                  </a:moveTo>
                  <a:lnTo>
                    <a:pt x="51155" y="1262500"/>
                  </a:lnTo>
                  <a:lnTo>
                    <a:pt x="51155" y="1648548"/>
                  </a:lnTo>
                  <a:lnTo>
                    <a:pt x="1648548" y="51155"/>
                  </a:lnTo>
                  <a:lnTo>
                    <a:pt x="1262500" y="51155"/>
                  </a:lnTo>
                  <a:close/>
                  <a:moveTo>
                    <a:pt x="323980" y="51155"/>
                  </a:moveTo>
                  <a:cubicBezTo>
                    <a:pt x="173926" y="51155"/>
                    <a:pt x="51155" y="173926"/>
                    <a:pt x="51155" y="323980"/>
                  </a:cubicBezTo>
                  <a:lnTo>
                    <a:pt x="51155" y="597488"/>
                  </a:lnTo>
                  <a:lnTo>
                    <a:pt x="597488" y="51155"/>
                  </a:lnTo>
                  <a:lnTo>
                    <a:pt x="323980" y="51155"/>
                  </a:lnTo>
                  <a:close/>
                  <a:moveTo>
                    <a:pt x="2233759" y="2506584"/>
                  </a:moveTo>
                  <a:cubicBezTo>
                    <a:pt x="2308786" y="2506584"/>
                    <a:pt x="2376992" y="2475891"/>
                    <a:pt x="2426101" y="2426783"/>
                  </a:cubicBezTo>
                  <a:cubicBezTo>
                    <a:pt x="2475891" y="2376992"/>
                    <a:pt x="2506584" y="2308786"/>
                    <a:pt x="2506584" y="2233759"/>
                  </a:cubicBezTo>
                  <a:lnTo>
                    <a:pt x="2506584" y="1960251"/>
                  </a:lnTo>
                  <a:lnTo>
                    <a:pt x="1960251" y="2506584"/>
                  </a:lnTo>
                  <a:lnTo>
                    <a:pt x="2233759" y="2506584"/>
                  </a:lnTo>
                  <a:close/>
                  <a:moveTo>
                    <a:pt x="909191" y="2506584"/>
                  </a:moveTo>
                  <a:lnTo>
                    <a:pt x="1295239" y="2506584"/>
                  </a:lnTo>
                  <a:lnTo>
                    <a:pt x="2506584" y="1295239"/>
                  </a:lnTo>
                  <a:lnTo>
                    <a:pt x="2506584" y="909191"/>
                  </a:lnTo>
                  <a:lnTo>
                    <a:pt x="909191" y="2506584"/>
                  </a:ln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326761C-C5CE-43F0-B02B-F2BC3F76C874}"/>
              </a:ext>
            </a:extLst>
          </p:cNvPr>
          <p:cNvSpPr/>
          <p:nvPr/>
        </p:nvSpPr>
        <p:spPr>
          <a:xfrm>
            <a:off x="-111504" y="1199894"/>
            <a:ext cx="2748777" cy="2748705"/>
          </a:xfrm>
          <a:custGeom>
            <a:avLst/>
            <a:gdLst>
              <a:gd name="connsiteX0" fmla="*/ 111504 w 2748777"/>
              <a:gd name="connsiteY0" fmla="*/ 111501 h 2748704"/>
              <a:gd name="connsiteX1" fmla="*/ 2648837 w 2748777"/>
              <a:gd name="connsiteY1" fmla="*/ 111501 h 2748704"/>
              <a:gd name="connsiteX2" fmla="*/ 2648837 w 2748777"/>
              <a:gd name="connsiteY2" fmla="*/ 2648767 h 2748704"/>
              <a:gd name="connsiteX3" fmla="*/ 111504 w 2748777"/>
              <a:gd name="connsiteY3" fmla="*/ 2648767 h 274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8777" h="2748704">
                <a:moveTo>
                  <a:pt x="111504" y="111501"/>
                </a:moveTo>
                <a:lnTo>
                  <a:pt x="2648837" y="111501"/>
                </a:lnTo>
                <a:lnTo>
                  <a:pt x="2648837" y="2648767"/>
                </a:lnTo>
                <a:lnTo>
                  <a:pt x="111504" y="2648767"/>
                </a:lnTo>
                <a:close/>
              </a:path>
            </a:pathLst>
          </a:custGeom>
          <a:noFill/>
          <a:ln w="2678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C4D42621-B568-41E4-9806-33A153E178CB}"/>
              </a:ext>
            </a:extLst>
          </p:cNvPr>
          <p:cNvSpPr/>
          <p:nvPr/>
        </p:nvSpPr>
        <p:spPr>
          <a:xfrm>
            <a:off x="2671909" y="8977131"/>
            <a:ext cx="1744416" cy="475737"/>
          </a:xfrm>
          <a:custGeom>
            <a:avLst/>
            <a:gdLst>
              <a:gd name="connsiteX0" fmla="*/ 251090 w 1744416"/>
              <a:gd name="connsiteY0" fmla="*/ 39645 h 475737"/>
              <a:gd name="connsiteX1" fmla="*/ 39646 w 1744416"/>
              <a:gd name="connsiteY1" fmla="*/ 251084 h 475737"/>
              <a:gd name="connsiteX2" fmla="*/ 251090 w 1744416"/>
              <a:gd name="connsiteY2" fmla="*/ 462522 h 475737"/>
              <a:gd name="connsiteX3" fmla="*/ 462535 w 1744416"/>
              <a:gd name="connsiteY3" fmla="*/ 251084 h 475737"/>
              <a:gd name="connsiteX4" fmla="*/ 251090 w 1744416"/>
              <a:gd name="connsiteY4" fmla="*/ 39645 h 475737"/>
              <a:gd name="connsiteX5" fmla="*/ 1519757 w 1744416"/>
              <a:gd name="connsiteY5" fmla="*/ 39645 h 475737"/>
              <a:gd name="connsiteX6" fmla="*/ 1308312 w 1744416"/>
              <a:gd name="connsiteY6" fmla="*/ 251084 h 475737"/>
              <a:gd name="connsiteX7" fmla="*/ 1519757 w 1744416"/>
              <a:gd name="connsiteY7" fmla="*/ 462522 h 475737"/>
              <a:gd name="connsiteX8" fmla="*/ 1731201 w 1744416"/>
              <a:gd name="connsiteY8" fmla="*/ 251084 h 475737"/>
              <a:gd name="connsiteX9" fmla="*/ 1519757 w 1744416"/>
              <a:gd name="connsiteY9" fmla="*/ 39645 h 475737"/>
              <a:gd name="connsiteX10" fmla="*/ 885423 w 1744416"/>
              <a:gd name="connsiteY10" fmla="*/ 39645 h 475737"/>
              <a:gd name="connsiteX11" fmla="*/ 673979 w 1744416"/>
              <a:gd name="connsiteY11" fmla="*/ 251084 h 475737"/>
              <a:gd name="connsiteX12" fmla="*/ 885423 w 1744416"/>
              <a:gd name="connsiteY12" fmla="*/ 462522 h 475737"/>
              <a:gd name="connsiteX13" fmla="*/ 1096868 w 1744416"/>
              <a:gd name="connsiteY13" fmla="*/ 251084 h 475737"/>
              <a:gd name="connsiteX14" fmla="*/ 885423 w 1744416"/>
              <a:gd name="connsiteY14" fmla="*/ 39645 h 47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44416" h="475737">
                <a:moveTo>
                  <a:pt x="251090" y="39645"/>
                </a:moveTo>
                <a:cubicBezTo>
                  <a:pt x="134267" y="39645"/>
                  <a:pt x="39646" y="134264"/>
                  <a:pt x="39646" y="251084"/>
                </a:cubicBezTo>
                <a:cubicBezTo>
                  <a:pt x="39646" y="367904"/>
                  <a:pt x="134267" y="462522"/>
                  <a:pt x="251090" y="462522"/>
                </a:cubicBezTo>
                <a:cubicBezTo>
                  <a:pt x="367913" y="462522"/>
                  <a:pt x="462535" y="367904"/>
                  <a:pt x="462535" y="251084"/>
                </a:cubicBezTo>
                <a:cubicBezTo>
                  <a:pt x="462535" y="134264"/>
                  <a:pt x="367913" y="39645"/>
                  <a:pt x="251090" y="39645"/>
                </a:cubicBezTo>
                <a:close/>
                <a:moveTo>
                  <a:pt x="1519757" y="39645"/>
                </a:moveTo>
                <a:cubicBezTo>
                  <a:pt x="1402934" y="39645"/>
                  <a:pt x="1308312" y="134264"/>
                  <a:pt x="1308312" y="251084"/>
                </a:cubicBezTo>
                <a:cubicBezTo>
                  <a:pt x="1308312" y="367904"/>
                  <a:pt x="1402934" y="462522"/>
                  <a:pt x="1519757" y="462522"/>
                </a:cubicBezTo>
                <a:cubicBezTo>
                  <a:pt x="1636580" y="462522"/>
                  <a:pt x="1731201" y="367904"/>
                  <a:pt x="1731201" y="251084"/>
                </a:cubicBezTo>
                <a:cubicBezTo>
                  <a:pt x="1731201" y="134264"/>
                  <a:pt x="1636580" y="39645"/>
                  <a:pt x="1519757" y="39645"/>
                </a:cubicBezTo>
                <a:close/>
                <a:moveTo>
                  <a:pt x="885423" y="39645"/>
                </a:moveTo>
                <a:cubicBezTo>
                  <a:pt x="768601" y="39645"/>
                  <a:pt x="673979" y="134264"/>
                  <a:pt x="673979" y="251084"/>
                </a:cubicBezTo>
                <a:cubicBezTo>
                  <a:pt x="673979" y="367904"/>
                  <a:pt x="768601" y="462522"/>
                  <a:pt x="885423" y="462522"/>
                </a:cubicBezTo>
                <a:cubicBezTo>
                  <a:pt x="1002246" y="462522"/>
                  <a:pt x="1096868" y="367904"/>
                  <a:pt x="1096868" y="251084"/>
                </a:cubicBezTo>
                <a:cubicBezTo>
                  <a:pt x="1096868" y="134264"/>
                  <a:pt x="1002246" y="39645"/>
                  <a:pt x="885423" y="39645"/>
                </a:cubicBezTo>
                <a:close/>
              </a:path>
            </a:pathLst>
          </a:custGeom>
          <a:solidFill>
            <a:srgbClr val="00C45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014AA67E-9CD1-4498-94C7-6A7F9B30755F}"/>
              </a:ext>
            </a:extLst>
          </p:cNvPr>
          <p:cNvSpPr txBox="1"/>
          <p:nvPr/>
        </p:nvSpPr>
        <p:spPr>
          <a:xfrm>
            <a:off x="1064004" y="834132"/>
            <a:ext cx="11948938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7700" spc="539" dirty="0">
                <a:solidFill>
                  <a:schemeClr val="bg1"/>
                </a:solidFill>
                <a:latin typeface="Montserrat Classic Bold"/>
              </a:rPr>
              <a:t>BENE</a:t>
            </a:r>
            <a:r>
              <a:rPr lang="en-US" sz="7700" spc="539" dirty="0">
                <a:solidFill>
                  <a:srgbClr val="202020"/>
                </a:solidFill>
                <a:latin typeface="Montserrat Classic Bold"/>
              </a:rPr>
              <a:t>FÍCIOS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AA4B333D-CDF1-4905-92BE-A35DAF024EA2}"/>
              </a:ext>
            </a:extLst>
          </p:cNvPr>
          <p:cNvSpPr txBox="1"/>
          <p:nvPr/>
        </p:nvSpPr>
        <p:spPr>
          <a:xfrm>
            <a:off x="1889551" y="3252843"/>
            <a:ext cx="9229413" cy="2533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Fácil</a:t>
            </a: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visualização</a:t>
            </a:r>
            <a:r>
              <a:rPr lang="en-US" sz="5448" spc="381" dirty="0">
                <a:solidFill>
                  <a:srgbClr val="202020"/>
                </a:solidFill>
                <a:latin typeface="Montserrat Classic" panose="020B0604020202020204" charset="0"/>
              </a:rPr>
              <a:t> de </a:t>
            </a:r>
            <a:r>
              <a:rPr lang="en-US" sz="5448" spc="381" dirty="0" err="1">
                <a:solidFill>
                  <a:srgbClr val="202020"/>
                </a:solidFill>
                <a:latin typeface="Montserrat Classic" panose="020B0604020202020204" charset="0"/>
              </a:rPr>
              <a:t>lucros</a:t>
            </a: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  <a:p>
            <a:pPr>
              <a:lnSpc>
                <a:spcPts val="6810"/>
              </a:lnSpc>
            </a:pPr>
            <a:endParaRPr lang="en-US" sz="5448" spc="381" dirty="0">
              <a:solidFill>
                <a:srgbClr val="202020"/>
              </a:solidFill>
              <a:latin typeface="Montserrat Classic" panose="020B060402020202020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A8AE14F-B812-4F5A-B59E-72A9245C3BEF}"/>
              </a:ext>
            </a:extLst>
          </p:cNvPr>
          <p:cNvGrpSpPr/>
          <p:nvPr/>
        </p:nvGrpSpPr>
        <p:grpSpPr>
          <a:xfrm>
            <a:off x="16097250" y="8273413"/>
            <a:ext cx="1902948" cy="1903000"/>
            <a:chOff x="16336275" y="327582"/>
            <a:chExt cx="1902948" cy="1903000"/>
          </a:xfrm>
        </p:grpSpPr>
        <p:grpSp>
          <p:nvGrpSpPr>
            <p:cNvPr id="27" name="Picture 12"/>
            <p:cNvGrpSpPr/>
            <p:nvPr/>
          </p:nvGrpSpPr>
          <p:grpSpPr>
            <a:xfrm rot="5400000">
              <a:off x="16336249" y="327608"/>
              <a:ext cx="1903000" cy="1902948"/>
              <a:chOff x="16615001" y="1072502"/>
              <a:chExt cx="1903000" cy="1902948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FACB7766-9549-42EC-99A2-0B83F5733A5F}"/>
                  </a:ext>
                </a:extLst>
              </p:cNvPr>
              <p:cNvSpPr/>
              <p:nvPr/>
            </p:nvSpPr>
            <p:spPr>
              <a:xfrm>
                <a:off x="16531373" y="988876"/>
                <a:ext cx="2061583" cy="2061527"/>
              </a:xfrm>
              <a:custGeom>
                <a:avLst/>
                <a:gdLst>
                  <a:gd name="connsiteX0" fmla="*/ 83628 w 2061583"/>
                  <a:gd name="connsiteY0" fmla="*/ 83626 h 2061527"/>
                  <a:gd name="connsiteX1" fmla="*/ 1986628 w 2061583"/>
                  <a:gd name="connsiteY1" fmla="*/ 83626 h 2061527"/>
                  <a:gd name="connsiteX2" fmla="*/ 1986628 w 2061583"/>
                  <a:gd name="connsiteY2" fmla="*/ 1986574 h 2061527"/>
                  <a:gd name="connsiteX3" fmla="*/ 83628 w 2061583"/>
                  <a:gd name="connsiteY3" fmla="*/ 1986574 h 206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583" h="2061527">
                    <a:moveTo>
                      <a:pt x="83628" y="83626"/>
                    </a:moveTo>
                    <a:lnTo>
                      <a:pt x="1986628" y="83626"/>
                    </a:lnTo>
                    <a:lnTo>
                      <a:pt x="1986628" y="1986574"/>
                    </a:lnTo>
                    <a:lnTo>
                      <a:pt x="83628" y="1986574"/>
                    </a:lnTo>
                    <a:close/>
                  </a:path>
                </a:pathLst>
              </a:custGeom>
              <a:noFill/>
              <a:ln w="2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3E0D1B39-7DCF-41D6-ABC6-EC77C3ADDBA8}"/>
                  </a:ext>
                </a:extLst>
              </p:cNvPr>
              <p:cNvSpPr/>
              <p:nvPr/>
            </p:nvSpPr>
            <p:spPr>
              <a:xfrm>
                <a:off x="16902433" y="1835663"/>
                <a:ext cx="1308313" cy="356803"/>
              </a:xfrm>
              <a:custGeom>
                <a:avLst/>
                <a:gdLst>
                  <a:gd name="connsiteX0" fmla="*/ 188318 w 1308312"/>
                  <a:gd name="connsiteY0" fmla="*/ 29734 h 356802"/>
                  <a:gd name="connsiteX1" fmla="*/ 29734 w 1308312"/>
                  <a:gd name="connsiteY1" fmla="*/ 188313 h 356802"/>
                  <a:gd name="connsiteX2" fmla="*/ 188318 w 1308312"/>
                  <a:gd name="connsiteY2" fmla="*/ 346892 h 356802"/>
                  <a:gd name="connsiteX3" fmla="*/ 346901 w 1308312"/>
                  <a:gd name="connsiteY3" fmla="*/ 188313 h 356802"/>
                  <a:gd name="connsiteX4" fmla="*/ 188318 w 1308312"/>
                  <a:gd name="connsiteY4" fmla="*/ 29734 h 356802"/>
                  <a:gd name="connsiteX5" fmla="*/ 1139818 w 1308312"/>
                  <a:gd name="connsiteY5" fmla="*/ 29734 h 356802"/>
                  <a:gd name="connsiteX6" fmla="*/ 981234 w 1308312"/>
                  <a:gd name="connsiteY6" fmla="*/ 188313 h 356802"/>
                  <a:gd name="connsiteX7" fmla="*/ 1139818 w 1308312"/>
                  <a:gd name="connsiteY7" fmla="*/ 346892 h 356802"/>
                  <a:gd name="connsiteX8" fmla="*/ 1298401 w 1308312"/>
                  <a:gd name="connsiteY8" fmla="*/ 188313 h 356802"/>
                  <a:gd name="connsiteX9" fmla="*/ 1139818 w 1308312"/>
                  <a:gd name="connsiteY9" fmla="*/ 29734 h 356802"/>
                  <a:gd name="connsiteX10" fmla="*/ 664068 w 1308312"/>
                  <a:gd name="connsiteY10" fmla="*/ 29734 h 356802"/>
                  <a:gd name="connsiteX11" fmla="*/ 505484 w 1308312"/>
                  <a:gd name="connsiteY11" fmla="*/ 188313 h 356802"/>
                  <a:gd name="connsiteX12" fmla="*/ 664068 w 1308312"/>
                  <a:gd name="connsiteY12" fmla="*/ 346892 h 356802"/>
                  <a:gd name="connsiteX13" fmla="*/ 822651 w 1308312"/>
                  <a:gd name="connsiteY13" fmla="*/ 188313 h 356802"/>
                  <a:gd name="connsiteX14" fmla="*/ 664068 w 1308312"/>
                  <a:gd name="connsiteY14" fmla="*/ 29734 h 35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8312" h="356802">
                    <a:moveTo>
                      <a:pt x="188318" y="29734"/>
                    </a:moveTo>
                    <a:cubicBezTo>
                      <a:pt x="100700" y="29734"/>
                      <a:pt x="29734" y="100698"/>
                      <a:pt x="29734" y="188313"/>
                    </a:cubicBezTo>
                    <a:cubicBezTo>
                      <a:pt x="29734" y="275927"/>
                      <a:pt x="100700" y="346892"/>
                      <a:pt x="188318" y="346892"/>
                    </a:cubicBezTo>
                    <a:cubicBezTo>
                      <a:pt x="275935" y="346892"/>
                      <a:pt x="346901" y="275927"/>
                      <a:pt x="346901" y="188313"/>
                    </a:cubicBezTo>
                    <a:cubicBezTo>
                      <a:pt x="346901" y="100698"/>
                      <a:pt x="275935" y="29734"/>
                      <a:pt x="188318" y="29734"/>
                    </a:cubicBezTo>
                    <a:close/>
                    <a:moveTo>
                      <a:pt x="1139818" y="29734"/>
                    </a:moveTo>
                    <a:cubicBezTo>
                      <a:pt x="1052201" y="29734"/>
                      <a:pt x="981234" y="100698"/>
                      <a:pt x="981234" y="188313"/>
                    </a:cubicBezTo>
                    <a:cubicBezTo>
                      <a:pt x="981234" y="275927"/>
                      <a:pt x="1052201" y="346892"/>
                      <a:pt x="1139818" y="346892"/>
                    </a:cubicBezTo>
                    <a:cubicBezTo>
                      <a:pt x="1227435" y="346892"/>
                      <a:pt x="1298401" y="275927"/>
                      <a:pt x="1298401" y="188313"/>
                    </a:cubicBezTo>
                    <a:cubicBezTo>
                      <a:pt x="1298401" y="100698"/>
                      <a:pt x="1227435" y="29734"/>
                      <a:pt x="1139818" y="29734"/>
                    </a:cubicBezTo>
                    <a:close/>
                    <a:moveTo>
                      <a:pt x="664068" y="29734"/>
                    </a:moveTo>
                    <a:cubicBezTo>
                      <a:pt x="576451" y="29734"/>
                      <a:pt x="505484" y="100698"/>
                      <a:pt x="505484" y="188313"/>
                    </a:cubicBezTo>
                    <a:cubicBezTo>
                      <a:pt x="505484" y="275927"/>
                      <a:pt x="576451" y="346892"/>
                      <a:pt x="664068" y="346892"/>
                    </a:cubicBezTo>
                    <a:cubicBezTo>
                      <a:pt x="751685" y="346892"/>
                      <a:pt x="822651" y="275927"/>
                      <a:pt x="822651" y="188313"/>
                    </a:cubicBezTo>
                    <a:cubicBezTo>
                      <a:pt x="822651" y="100698"/>
                      <a:pt x="751685" y="29734"/>
                      <a:pt x="664068" y="29734"/>
                    </a:cubicBezTo>
                    <a:close/>
                  </a:path>
                </a:pathLst>
              </a:custGeom>
              <a:solidFill>
                <a:srgbClr val="00C4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E41986A7-3E7E-40DF-BD3B-994B20DE22BC}"/>
                </a:ext>
              </a:extLst>
            </p:cNvPr>
            <p:cNvSpPr/>
            <p:nvPr/>
          </p:nvSpPr>
          <p:spPr>
            <a:xfrm rot="5400000">
              <a:off x="17126445" y="1090769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73FC40EB-DE3B-4144-8119-2E48945C1C16}"/>
                </a:ext>
              </a:extLst>
            </p:cNvPr>
            <p:cNvSpPr/>
            <p:nvPr/>
          </p:nvSpPr>
          <p:spPr>
            <a:xfrm rot="5400000">
              <a:off x="16160563" y="1090768"/>
              <a:ext cx="1308313" cy="356803"/>
            </a:xfrm>
            <a:custGeom>
              <a:avLst/>
              <a:gdLst>
                <a:gd name="connsiteX0" fmla="*/ 188318 w 1308312"/>
                <a:gd name="connsiteY0" fmla="*/ 29734 h 356802"/>
                <a:gd name="connsiteX1" fmla="*/ 29734 w 1308312"/>
                <a:gd name="connsiteY1" fmla="*/ 188313 h 356802"/>
                <a:gd name="connsiteX2" fmla="*/ 188318 w 1308312"/>
                <a:gd name="connsiteY2" fmla="*/ 346892 h 356802"/>
                <a:gd name="connsiteX3" fmla="*/ 346901 w 1308312"/>
                <a:gd name="connsiteY3" fmla="*/ 188313 h 356802"/>
                <a:gd name="connsiteX4" fmla="*/ 188318 w 1308312"/>
                <a:gd name="connsiteY4" fmla="*/ 29734 h 356802"/>
                <a:gd name="connsiteX5" fmla="*/ 1139818 w 1308312"/>
                <a:gd name="connsiteY5" fmla="*/ 29734 h 356802"/>
                <a:gd name="connsiteX6" fmla="*/ 981234 w 1308312"/>
                <a:gd name="connsiteY6" fmla="*/ 188313 h 356802"/>
                <a:gd name="connsiteX7" fmla="*/ 1139818 w 1308312"/>
                <a:gd name="connsiteY7" fmla="*/ 346892 h 356802"/>
                <a:gd name="connsiteX8" fmla="*/ 1298401 w 1308312"/>
                <a:gd name="connsiteY8" fmla="*/ 188313 h 356802"/>
                <a:gd name="connsiteX9" fmla="*/ 1139818 w 1308312"/>
                <a:gd name="connsiteY9" fmla="*/ 29734 h 356802"/>
                <a:gd name="connsiteX10" fmla="*/ 664068 w 1308312"/>
                <a:gd name="connsiteY10" fmla="*/ 29734 h 356802"/>
                <a:gd name="connsiteX11" fmla="*/ 505484 w 1308312"/>
                <a:gd name="connsiteY11" fmla="*/ 188313 h 356802"/>
                <a:gd name="connsiteX12" fmla="*/ 664068 w 1308312"/>
                <a:gd name="connsiteY12" fmla="*/ 346892 h 356802"/>
                <a:gd name="connsiteX13" fmla="*/ 822651 w 1308312"/>
                <a:gd name="connsiteY13" fmla="*/ 188313 h 356802"/>
                <a:gd name="connsiteX14" fmla="*/ 664068 w 1308312"/>
                <a:gd name="connsiteY14" fmla="*/ 29734 h 35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12" h="356802">
                  <a:moveTo>
                    <a:pt x="188318" y="29734"/>
                  </a:moveTo>
                  <a:cubicBezTo>
                    <a:pt x="100700" y="29734"/>
                    <a:pt x="29734" y="100698"/>
                    <a:pt x="29734" y="188313"/>
                  </a:cubicBezTo>
                  <a:cubicBezTo>
                    <a:pt x="29734" y="275927"/>
                    <a:pt x="100700" y="346892"/>
                    <a:pt x="188318" y="346892"/>
                  </a:cubicBezTo>
                  <a:cubicBezTo>
                    <a:pt x="275935" y="346892"/>
                    <a:pt x="346901" y="275927"/>
                    <a:pt x="346901" y="188313"/>
                  </a:cubicBezTo>
                  <a:cubicBezTo>
                    <a:pt x="346901" y="100698"/>
                    <a:pt x="275935" y="29734"/>
                    <a:pt x="188318" y="29734"/>
                  </a:cubicBezTo>
                  <a:close/>
                  <a:moveTo>
                    <a:pt x="1139818" y="29734"/>
                  </a:moveTo>
                  <a:cubicBezTo>
                    <a:pt x="1052201" y="29734"/>
                    <a:pt x="981234" y="100698"/>
                    <a:pt x="981234" y="188313"/>
                  </a:cubicBezTo>
                  <a:cubicBezTo>
                    <a:pt x="981234" y="275927"/>
                    <a:pt x="1052201" y="346892"/>
                    <a:pt x="1139818" y="346892"/>
                  </a:cubicBezTo>
                  <a:cubicBezTo>
                    <a:pt x="1227435" y="346892"/>
                    <a:pt x="1298401" y="275927"/>
                    <a:pt x="1298401" y="188313"/>
                  </a:cubicBezTo>
                  <a:cubicBezTo>
                    <a:pt x="1298401" y="100698"/>
                    <a:pt x="1227435" y="29734"/>
                    <a:pt x="1139818" y="29734"/>
                  </a:cubicBezTo>
                  <a:close/>
                  <a:moveTo>
                    <a:pt x="664068" y="29734"/>
                  </a:moveTo>
                  <a:cubicBezTo>
                    <a:pt x="576451" y="29734"/>
                    <a:pt x="505484" y="100698"/>
                    <a:pt x="505484" y="188313"/>
                  </a:cubicBezTo>
                  <a:cubicBezTo>
                    <a:pt x="505484" y="275927"/>
                    <a:pt x="576451" y="346892"/>
                    <a:pt x="664068" y="346892"/>
                  </a:cubicBezTo>
                  <a:cubicBezTo>
                    <a:pt x="751685" y="346892"/>
                    <a:pt x="822651" y="275927"/>
                    <a:pt x="822651" y="188313"/>
                  </a:cubicBezTo>
                  <a:cubicBezTo>
                    <a:pt x="822651" y="100698"/>
                    <a:pt x="751685" y="29734"/>
                    <a:pt x="664068" y="29734"/>
                  </a:cubicBezTo>
                  <a:close/>
                </a:path>
              </a:pathLst>
            </a:custGeom>
            <a:solidFill>
              <a:srgbClr val="00C4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pic>
        <p:nvPicPr>
          <p:cNvPr id="1028" name="Picture 4" descr="ícone Baixar, para baixo, seta em PioFiveMusic">
            <a:extLst>
              <a:ext uri="{FF2B5EF4-FFF2-40B4-BE49-F238E27FC236}">
                <a16:creationId xmlns:a16="http://schemas.microsoft.com/office/drawing/2014/main" id="{A4360EEF-E764-426B-8C2A-6638826E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9" b="97778" l="8889" r="99556">
                        <a14:foregroundMark x1="53333" y1="38222" x2="53333" y2="38222"/>
                        <a14:foregroundMark x1="44000" y1="90667" x2="44000" y2="90667"/>
                        <a14:foregroundMark x1="47556" y1="49333" x2="47556" y2="49333"/>
                        <a14:foregroundMark x1="47556" y1="59556" x2="51111" y2="67111"/>
                        <a14:foregroundMark x1="50667" y1="53778" x2="47556" y2="34667"/>
                        <a14:foregroundMark x1="50667" y1="13778" x2="50667" y2="32444"/>
                        <a14:foregroundMark x1="49778" y1="17333" x2="48889" y2="43556"/>
                        <a14:foregroundMark x1="48889" y1="43556" x2="48444" y2="43556"/>
                        <a14:foregroundMark x1="26222" y1="44000" x2="41333" y2="62222"/>
                        <a14:foregroundMark x1="41333" y1="62222" x2="46222" y2="64444"/>
                        <a14:foregroundMark x1="55556" y1="54222" x2="49333" y2="65333"/>
                        <a14:foregroundMark x1="47556" y1="11556" x2="47556" y2="11556"/>
                        <a14:foregroundMark x1="49778" y1="5333" x2="52000" y2="9333"/>
                        <a14:foregroundMark x1="74222" y1="47556" x2="56444" y2="63556"/>
                        <a14:foregroundMark x1="56444" y1="63556" x2="56444" y2="63556"/>
                        <a14:foregroundMark x1="23111" y1="40444" x2="29333" y2="53333"/>
                        <a14:foregroundMark x1="76444" y1="41333" x2="62667" y2="51111"/>
                        <a14:foregroundMark x1="49778" y1="1333" x2="49778" y2="1333"/>
                        <a14:foregroundMark x1="21778" y1="89333" x2="80000" y2="96000"/>
                        <a14:foregroundMark x1="80000" y1="96000" x2="88170" y2="95629"/>
                        <a14:foregroundMark x1="25333" y1="91111" x2="8889" y2="90222"/>
                        <a14:foregroundMark x1="13778" y1="91111" x2="32889" y2="97778"/>
                        <a14:backgroundMark x1="97333" y1="91556" x2="97778" y2="9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8210" y="3252843"/>
            <a:ext cx="721249" cy="72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latórios financeiros: como fazer e por que são importantes? - iFinance">
            <a:extLst>
              <a:ext uri="{FF2B5EF4-FFF2-40B4-BE49-F238E27FC236}">
                <a16:creationId xmlns:a16="http://schemas.microsoft.com/office/drawing/2014/main" id="{7222B9CA-89AD-4D9B-AE80-1AB26D3A5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294" y="4519664"/>
            <a:ext cx="7603339" cy="5071368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3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103</Words>
  <Application>Microsoft Office PowerPoint</Application>
  <PresentationFormat>Personalizar</PresentationFormat>
  <Paragraphs>39</Paragraphs>
  <Slides>16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Montserrat Classic</vt:lpstr>
      <vt:lpstr>Arial Black</vt:lpstr>
      <vt:lpstr>Calibri</vt:lpstr>
      <vt:lpstr>Montserrat Classic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Vermelho e Preto Co-Working Espaço Pitch Deck Apresentação</dc:title>
  <dc:creator>Wallyson Machado de Lima</dc:creator>
  <cp:lastModifiedBy>Wallyson Machado de Lima</cp:lastModifiedBy>
  <cp:revision>41</cp:revision>
  <dcterms:created xsi:type="dcterms:W3CDTF">2006-08-16T00:00:00Z</dcterms:created>
  <dcterms:modified xsi:type="dcterms:W3CDTF">2022-09-18T15:41:35Z</dcterms:modified>
  <dc:identifier>DAFMjSBFYR0</dc:identifier>
</cp:coreProperties>
</file>